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2C25"/>
    <a:srgbClr val="F6BB00"/>
    <a:srgbClr val="9900CC"/>
    <a:srgbClr val="135547"/>
    <a:srgbClr val="FF6699"/>
    <a:srgbClr val="FF66CC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86" autoAdjust="0"/>
    <p:restoredTop sz="93792" autoAdjust="0"/>
  </p:normalViewPr>
  <p:slideViewPr>
    <p:cSldViewPr snapToGrid="0">
      <p:cViewPr>
        <p:scale>
          <a:sx n="100" d="100"/>
          <a:sy n="100" d="100"/>
        </p:scale>
        <p:origin x="4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 Barber" userId="15670896-f09a-450a-9f51-d2c7959a3175" providerId="ADAL" clId="{481E2705-80C7-4A2F-B80B-BB5506CC88E4}"/>
    <pc:docChg chg="modSld">
      <pc:chgData name="Ash Barber" userId="15670896-f09a-450a-9f51-d2c7959a3175" providerId="ADAL" clId="{481E2705-80C7-4A2F-B80B-BB5506CC88E4}" dt="2023-09-03T14:23:10.269" v="90" actId="20577"/>
      <pc:docMkLst>
        <pc:docMk/>
      </pc:docMkLst>
      <pc:sldChg chg="modSp mod">
        <pc:chgData name="Ash Barber" userId="15670896-f09a-450a-9f51-d2c7959a3175" providerId="ADAL" clId="{481E2705-80C7-4A2F-B80B-BB5506CC88E4}" dt="2023-09-03T14:23:10.269" v="90" actId="20577"/>
        <pc:sldMkLst>
          <pc:docMk/>
          <pc:sldMk cId="2754129477" sldId="256"/>
        </pc:sldMkLst>
        <pc:spChg chg="mod">
          <ac:chgData name="Ash Barber" userId="15670896-f09a-450a-9f51-d2c7959a3175" providerId="ADAL" clId="{481E2705-80C7-4A2F-B80B-BB5506CC88E4}" dt="2023-09-03T14:19:43.211" v="0" actId="20577"/>
          <ac:spMkLst>
            <pc:docMk/>
            <pc:sldMk cId="2754129477" sldId="256"/>
            <ac:spMk id="40" creationId="{902143E9-F8B6-4679-8010-FB5D2BE82A22}"/>
          </ac:spMkLst>
        </pc:spChg>
        <pc:spChg chg="mod">
          <ac:chgData name="Ash Barber" userId="15670896-f09a-450a-9f51-d2c7959a3175" providerId="ADAL" clId="{481E2705-80C7-4A2F-B80B-BB5506CC88E4}" dt="2023-09-03T14:19:47.909" v="1" actId="20577"/>
          <ac:spMkLst>
            <pc:docMk/>
            <pc:sldMk cId="2754129477" sldId="256"/>
            <ac:spMk id="44" creationId="{FB2C274E-200C-439D-9710-BD8F1BCEADAE}"/>
          </ac:spMkLst>
        </pc:spChg>
        <pc:spChg chg="mod">
          <ac:chgData name="Ash Barber" userId="15670896-f09a-450a-9f51-d2c7959a3175" providerId="ADAL" clId="{481E2705-80C7-4A2F-B80B-BB5506CC88E4}" dt="2023-09-03T14:19:52.421" v="2" actId="20577"/>
          <ac:spMkLst>
            <pc:docMk/>
            <pc:sldMk cId="2754129477" sldId="256"/>
            <ac:spMk id="47" creationId="{421B631B-CBAC-4CE3-9DA7-A3FDF30AA6BD}"/>
          </ac:spMkLst>
        </pc:spChg>
        <pc:spChg chg="mod">
          <ac:chgData name="Ash Barber" userId="15670896-f09a-450a-9f51-d2c7959a3175" providerId="ADAL" clId="{481E2705-80C7-4A2F-B80B-BB5506CC88E4}" dt="2023-09-03T14:20:02.474" v="4" actId="20577"/>
          <ac:spMkLst>
            <pc:docMk/>
            <pc:sldMk cId="2754129477" sldId="256"/>
            <ac:spMk id="53" creationId="{36AA724D-D56F-49BA-8C22-53ADD304D0EA}"/>
          </ac:spMkLst>
        </pc:spChg>
        <pc:spChg chg="mod">
          <ac:chgData name="Ash Barber" userId="15670896-f09a-450a-9f51-d2c7959a3175" providerId="ADAL" clId="{481E2705-80C7-4A2F-B80B-BB5506CC88E4}" dt="2023-09-03T14:20:08.406" v="5" actId="20577"/>
          <ac:spMkLst>
            <pc:docMk/>
            <pc:sldMk cId="2754129477" sldId="256"/>
            <ac:spMk id="56" creationId="{84CD7ACC-7BAE-4206-BF3D-D2DB4E420397}"/>
          </ac:spMkLst>
        </pc:spChg>
        <pc:spChg chg="mod">
          <ac:chgData name="Ash Barber" userId="15670896-f09a-450a-9f51-d2c7959a3175" providerId="ADAL" clId="{481E2705-80C7-4A2F-B80B-BB5506CC88E4}" dt="2023-09-03T14:20:12" v="6" actId="20577"/>
          <ac:spMkLst>
            <pc:docMk/>
            <pc:sldMk cId="2754129477" sldId="256"/>
            <ac:spMk id="59" creationId="{D82B240E-000A-444B-8C89-4D3A86D15D76}"/>
          </ac:spMkLst>
        </pc:spChg>
        <pc:spChg chg="mod">
          <ac:chgData name="Ash Barber" userId="15670896-f09a-450a-9f51-d2c7959a3175" providerId="ADAL" clId="{481E2705-80C7-4A2F-B80B-BB5506CC88E4}" dt="2023-09-03T14:20:17.908" v="7" actId="20577"/>
          <ac:spMkLst>
            <pc:docMk/>
            <pc:sldMk cId="2754129477" sldId="256"/>
            <ac:spMk id="62" creationId="{3E9C6816-75F8-4059-8DF1-105279C6EB23}"/>
          </ac:spMkLst>
        </pc:spChg>
        <pc:spChg chg="mod">
          <ac:chgData name="Ash Barber" userId="15670896-f09a-450a-9f51-d2c7959a3175" providerId="ADAL" clId="{481E2705-80C7-4A2F-B80B-BB5506CC88E4}" dt="2023-09-03T14:20:21.424" v="8" actId="20577"/>
          <ac:spMkLst>
            <pc:docMk/>
            <pc:sldMk cId="2754129477" sldId="256"/>
            <ac:spMk id="65" creationId="{4D44C07C-15DF-4323-886D-E8A1D38F9856}"/>
          </ac:spMkLst>
        </pc:spChg>
        <pc:spChg chg="mod">
          <ac:chgData name="Ash Barber" userId="15670896-f09a-450a-9f51-d2c7959a3175" providerId="ADAL" clId="{481E2705-80C7-4A2F-B80B-BB5506CC88E4}" dt="2023-09-03T14:19:58.698" v="3" actId="20577"/>
          <ac:spMkLst>
            <pc:docMk/>
            <pc:sldMk cId="2754129477" sldId="256"/>
            <ac:spMk id="74" creationId="{239D6FB2-26E7-4380-909B-442F1343BB87}"/>
          </ac:spMkLst>
        </pc:spChg>
        <pc:spChg chg="mod">
          <ac:chgData name="Ash Barber" userId="15670896-f09a-450a-9f51-d2c7959a3175" providerId="ADAL" clId="{481E2705-80C7-4A2F-B80B-BB5506CC88E4}" dt="2023-09-03T14:20:26.982" v="9" actId="20577"/>
          <ac:spMkLst>
            <pc:docMk/>
            <pc:sldMk cId="2754129477" sldId="256"/>
            <ac:spMk id="80" creationId="{A38F7E0C-A6C8-491D-BE80-3239FEE67BC9}"/>
          </ac:spMkLst>
        </pc:spChg>
        <pc:spChg chg="mod">
          <ac:chgData name="Ash Barber" userId="15670896-f09a-450a-9f51-d2c7959a3175" providerId="ADAL" clId="{481E2705-80C7-4A2F-B80B-BB5506CC88E4}" dt="2023-09-03T14:20:30.059" v="10" actId="20577"/>
          <ac:spMkLst>
            <pc:docMk/>
            <pc:sldMk cId="2754129477" sldId="256"/>
            <ac:spMk id="95" creationId="{BD7F42FE-9855-4A86-967B-0E4529F5C7A6}"/>
          </ac:spMkLst>
        </pc:spChg>
        <pc:spChg chg="mod">
          <ac:chgData name="Ash Barber" userId="15670896-f09a-450a-9f51-d2c7959a3175" providerId="ADAL" clId="{481E2705-80C7-4A2F-B80B-BB5506CC88E4}" dt="2023-09-03T14:20:33.791" v="11" actId="20577"/>
          <ac:spMkLst>
            <pc:docMk/>
            <pc:sldMk cId="2754129477" sldId="256"/>
            <ac:spMk id="98" creationId="{961B6A49-9C61-4105-9010-436460802CBD}"/>
          </ac:spMkLst>
        </pc:spChg>
        <pc:spChg chg="mod">
          <ac:chgData name="Ash Barber" userId="15670896-f09a-450a-9f51-d2c7959a3175" providerId="ADAL" clId="{481E2705-80C7-4A2F-B80B-BB5506CC88E4}" dt="2023-09-03T14:20:37.118" v="12" actId="20577"/>
          <ac:spMkLst>
            <pc:docMk/>
            <pc:sldMk cId="2754129477" sldId="256"/>
            <ac:spMk id="101" creationId="{3485749D-DA8B-43DD-8E03-5652B25AA228}"/>
          </ac:spMkLst>
        </pc:spChg>
        <pc:spChg chg="mod">
          <ac:chgData name="Ash Barber" userId="15670896-f09a-450a-9f51-d2c7959a3175" providerId="ADAL" clId="{481E2705-80C7-4A2F-B80B-BB5506CC88E4}" dt="2023-09-03T14:20:40.105" v="13" actId="20577"/>
          <ac:spMkLst>
            <pc:docMk/>
            <pc:sldMk cId="2754129477" sldId="256"/>
            <ac:spMk id="104" creationId="{A7CD015B-9DA1-445A-91A9-F9AAD83AD883}"/>
          </ac:spMkLst>
        </pc:spChg>
        <pc:spChg chg="mod">
          <ac:chgData name="Ash Barber" userId="15670896-f09a-450a-9f51-d2c7959a3175" providerId="ADAL" clId="{481E2705-80C7-4A2F-B80B-BB5506CC88E4}" dt="2023-09-03T14:20:45.356" v="14" actId="20577"/>
          <ac:spMkLst>
            <pc:docMk/>
            <pc:sldMk cId="2754129477" sldId="256"/>
            <ac:spMk id="107" creationId="{B9BD98E9-58D0-4A76-BDCF-9D8F39013DB6}"/>
          </ac:spMkLst>
        </pc:spChg>
        <pc:spChg chg="mod">
          <ac:chgData name="Ash Barber" userId="15670896-f09a-450a-9f51-d2c7959a3175" providerId="ADAL" clId="{481E2705-80C7-4A2F-B80B-BB5506CC88E4}" dt="2023-09-03T14:20:48.218" v="15" actId="20577"/>
          <ac:spMkLst>
            <pc:docMk/>
            <pc:sldMk cId="2754129477" sldId="256"/>
            <ac:spMk id="110" creationId="{E30DDE48-2A58-46AF-8C7A-BABAEF1B8147}"/>
          </ac:spMkLst>
        </pc:spChg>
        <pc:spChg chg="mod">
          <ac:chgData name="Ash Barber" userId="15670896-f09a-450a-9f51-d2c7959a3175" providerId="ADAL" clId="{481E2705-80C7-4A2F-B80B-BB5506CC88E4}" dt="2023-09-03T14:20:51.737" v="16" actId="20577"/>
          <ac:spMkLst>
            <pc:docMk/>
            <pc:sldMk cId="2754129477" sldId="256"/>
            <ac:spMk id="113" creationId="{2E8A5E71-A1F0-407A-A336-54D4A4F5AE0B}"/>
          </ac:spMkLst>
        </pc:spChg>
        <pc:spChg chg="mod">
          <ac:chgData name="Ash Barber" userId="15670896-f09a-450a-9f51-d2c7959a3175" providerId="ADAL" clId="{481E2705-80C7-4A2F-B80B-BB5506CC88E4}" dt="2023-09-03T14:20:54.797" v="17" actId="20577"/>
          <ac:spMkLst>
            <pc:docMk/>
            <pc:sldMk cId="2754129477" sldId="256"/>
            <ac:spMk id="116" creationId="{D55C2852-366F-43C4-AC17-30084EF099B0}"/>
          </ac:spMkLst>
        </pc:spChg>
        <pc:spChg chg="mod">
          <ac:chgData name="Ash Barber" userId="15670896-f09a-450a-9f51-d2c7959a3175" providerId="ADAL" clId="{481E2705-80C7-4A2F-B80B-BB5506CC88E4}" dt="2023-09-03T14:21:01.470" v="18" actId="20577"/>
          <ac:spMkLst>
            <pc:docMk/>
            <pc:sldMk cId="2754129477" sldId="256"/>
            <ac:spMk id="119" creationId="{BA528B7D-B1E9-4819-8BCC-4802D647F53B}"/>
          </ac:spMkLst>
        </pc:spChg>
        <pc:spChg chg="mod">
          <ac:chgData name="Ash Barber" userId="15670896-f09a-450a-9f51-d2c7959a3175" providerId="ADAL" clId="{481E2705-80C7-4A2F-B80B-BB5506CC88E4}" dt="2023-09-03T14:21:20.179" v="23" actId="5793"/>
          <ac:spMkLst>
            <pc:docMk/>
            <pc:sldMk cId="2754129477" sldId="256"/>
            <ac:spMk id="228" creationId="{B65AE400-1842-4E68-B40A-8932C01C8F6D}"/>
          </ac:spMkLst>
        </pc:spChg>
        <pc:spChg chg="mod">
          <ac:chgData name="Ash Barber" userId="15670896-f09a-450a-9f51-d2c7959a3175" providerId="ADAL" clId="{481E2705-80C7-4A2F-B80B-BB5506CC88E4}" dt="2023-09-03T14:21:13.188" v="21" actId="20577"/>
          <ac:spMkLst>
            <pc:docMk/>
            <pc:sldMk cId="2754129477" sldId="256"/>
            <ac:spMk id="362" creationId="{89B906BD-5398-4E4C-8ED3-76C2BE56DF11}"/>
          </ac:spMkLst>
        </pc:spChg>
        <pc:spChg chg="mod">
          <ac:chgData name="Ash Barber" userId="15670896-f09a-450a-9f51-d2c7959a3175" providerId="ADAL" clId="{481E2705-80C7-4A2F-B80B-BB5506CC88E4}" dt="2023-09-03T14:21:09.893" v="20" actId="20577"/>
          <ac:spMkLst>
            <pc:docMk/>
            <pc:sldMk cId="2754129477" sldId="256"/>
            <ac:spMk id="364" creationId="{CBFB448D-A0AE-45C4-93BF-3696B2594391}"/>
          </ac:spMkLst>
        </pc:spChg>
        <pc:spChg chg="mod">
          <ac:chgData name="Ash Barber" userId="15670896-f09a-450a-9f51-d2c7959a3175" providerId="ADAL" clId="{481E2705-80C7-4A2F-B80B-BB5506CC88E4}" dt="2023-09-03T14:21:05.965" v="19" actId="20577"/>
          <ac:spMkLst>
            <pc:docMk/>
            <pc:sldMk cId="2754129477" sldId="256"/>
            <ac:spMk id="366" creationId="{0D95EFDA-AC39-45CB-A95A-A3432479085C}"/>
          </ac:spMkLst>
        </pc:spChg>
        <pc:spChg chg="mod">
          <ac:chgData name="Ash Barber" userId="15670896-f09a-450a-9f51-d2c7959a3175" providerId="ADAL" clId="{481E2705-80C7-4A2F-B80B-BB5506CC88E4}" dt="2023-09-03T14:23:10.269" v="90" actId="20577"/>
          <ac:spMkLst>
            <pc:docMk/>
            <pc:sldMk cId="2754129477" sldId="256"/>
            <ac:spMk id="377" creationId="{4251FEE1-E339-409D-A2DD-6809AD921764}"/>
          </ac:spMkLst>
        </pc:spChg>
      </pc:sldChg>
    </pc:docChg>
  </pc:docChgLst>
  <pc:docChgLst>
    <pc:chgData name="Ashleigh Barber" userId="15670896-f09a-450a-9f51-d2c7959a3175" providerId="ADAL" clId="{BE823CEB-3BCA-4ABA-B346-5FAE28F30B8D}"/>
    <pc:docChg chg="undo redo custSel modSld">
      <pc:chgData name="Ashleigh Barber" userId="15670896-f09a-450a-9f51-d2c7959a3175" providerId="ADAL" clId="{BE823CEB-3BCA-4ABA-B346-5FAE28F30B8D}" dt="2023-03-10T16:34:30.903" v="7542" actId="1038"/>
      <pc:docMkLst>
        <pc:docMk/>
      </pc:docMkLst>
      <pc:sldChg chg="addSp delSp modSp mod">
        <pc:chgData name="Ashleigh Barber" userId="15670896-f09a-450a-9f51-d2c7959a3175" providerId="ADAL" clId="{BE823CEB-3BCA-4ABA-B346-5FAE28F30B8D}" dt="2023-03-10T16:34:30.903" v="7542" actId="1038"/>
        <pc:sldMkLst>
          <pc:docMk/>
          <pc:sldMk cId="2754129477" sldId="256"/>
        </pc:sldMkLst>
        <pc:spChg chg="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4" creationId="{73C8B629-95D3-4CDB-B4A2-77468CB4EA8D}"/>
          </ac:spMkLst>
        </pc:spChg>
        <pc:spChg chg="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5" creationId="{58232B57-B910-4519-8538-1429F84B8AD3}"/>
          </ac:spMkLst>
        </pc:spChg>
        <pc:spChg chg="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6" creationId="{4E203F1D-2DD0-422E-9AB7-2E781DD19C32}"/>
          </ac:spMkLst>
        </pc:spChg>
        <pc:spChg chg="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7" creationId="{5B9151EB-67D7-427D-A0C7-B0574E783DAD}"/>
          </ac:spMkLst>
        </pc:spChg>
        <pc:spChg chg="mod topLvl">
          <ac:chgData name="Ashleigh Barber" userId="15670896-f09a-450a-9f51-d2c7959a3175" providerId="ADAL" clId="{BE823CEB-3BCA-4ABA-B346-5FAE28F30B8D}" dt="2023-03-10T16:19:54.756" v="7527" actId="1037"/>
          <ac:spMkLst>
            <pc:docMk/>
            <pc:sldMk cId="2754129477" sldId="256"/>
            <ac:spMk id="8" creationId="{25BBB670-A70C-41F7-AD35-281BF9631465}"/>
          </ac:spMkLst>
        </pc:spChg>
        <pc:spChg chg="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1" creationId="{D7A7AC38-959E-468E-883D-58294BFE7437}"/>
          </ac:spMkLst>
        </pc:spChg>
        <pc:spChg chg="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3" creationId="{A0B7CBD2-EA5B-4D30-8673-1555A152AF89}"/>
          </ac:spMkLst>
        </pc:spChg>
        <pc:spChg chg="add del mod topLvl">
          <ac:chgData name="Ashleigh Barber" userId="15670896-f09a-450a-9f51-d2c7959a3175" providerId="ADAL" clId="{BE823CEB-3BCA-4ABA-B346-5FAE28F30B8D}" dt="2023-03-10T15:46:56.491" v="6373" actId="14100"/>
          <ac:spMkLst>
            <pc:docMk/>
            <pc:sldMk cId="2754129477" sldId="256"/>
            <ac:spMk id="14" creationId="{9B34DC45-F850-4D90-8DCF-79F489B16A08}"/>
          </ac:spMkLst>
        </pc:spChg>
        <pc:spChg chg="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5" creationId="{46B598F3-D5E4-4A3C-9D12-8B59855B9680}"/>
          </ac:spMkLst>
        </pc:spChg>
        <pc:spChg chg="add 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7" creationId="{6FE057E4-C517-4FB5-A213-D0E4F5112261}"/>
          </ac:spMkLst>
        </pc:spChg>
        <pc:spChg chg="add 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8" creationId="{94880B24-C306-497D-9B71-DA4BEF706C4C}"/>
          </ac:spMkLst>
        </pc:spChg>
        <pc:spChg chg="add 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9" creationId="{DE37CA56-9F65-4CF0-966B-6B72CF37BE8D}"/>
          </ac:spMkLst>
        </pc:spChg>
        <pc:spChg chg="add 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20" creationId="{F841CD41-C7C6-43F4-8301-838AF7AA0F7C}"/>
          </ac:spMkLst>
        </pc:spChg>
        <pc:spChg chg="add 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21" creationId="{A27F284F-96ED-45B7-BB41-D22DD4A4A17F}"/>
          </ac:spMkLst>
        </pc:spChg>
        <pc:spChg chg="add del mod topLvl">
          <ac:chgData name="Ashleigh Barber" userId="15670896-f09a-450a-9f51-d2c7959a3175" providerId="ADAL" clId="{BE823CEB-3BCA-4ABA-B346-5FAE28F30B8D}" dt="2023-03-10T15:52:52.268" v="6427" actId="478"/>
          <ac:spMkLst>
            <pc:docMk/>
            <pc:sldMk cId="2754129477" sldId="256"/>
            <ac:spMk id="22" creationId="{A43B0547-D97C-4B13-8D97-512F317DFBAA}"/>
          </ac:spMkLst>
        </pc:spChg>
        <pc:spChg chg="add del mod">
          <ac:chgData name="Ashleigh Barber" userId="15670896-f09a-450a-9f51-d2c7959a3175" providerId="ADAL" clId="{BE823CEB-3BCA-4ABA-B346-5FAE28F30B8D}" dt="2023-03-10T11:44:24.997" v="1429" actId="478"/>
          <ac:spMkLst>
            <pc:docMk/>
            <pc:sldMk cId="2754129477" sldId="256"/>
            <ac:spMk id="23" creationId="{868FDB13-E609-4C67-9241-8C3CB2EABA70}"/>
          </ac:spMkLst>
        </pc:spChg>
        <pc:spChg chg="add del mod">
          <ac:chgData name="Ashleigh Barber" userId="15670896-f09a-450a-9f51-d2c7959a3175" providerId="ADAL" clId="{BE823CEB-3BCA-4ABA-B346-5FAE28F30B8D}" dt="2023-03-10T11:45:57.794" v="1477" actId="478"/>
          <ac:spMkLst>
            <pc:docMk/>
            <pc:sldMk cId="2754129477" sldId="256"/>
            <ac:spMk id="24" creationId="{58E9B696-66E4-45E3-A054-82ED86A25E55}"/>
          </ac:spMkLst>
        </pc:spChg>
        <pc:spChg chg="add del mod">
          <ac:chgData name="Ashleigh Barber" userId="15670896-f09a-450a-9f51-d2c7959a3175" providerId="ADAL" clId="{BE823CEB-3BCA-4ABA-B346-5FAE28F30B8D}" dt="2023-03-10T11:47:11.199" v="1496" actId="478"/>
          <ac:spMkLst>
            <pc:docMk/>
            <pc:sldMk cId="2754129477" sldId="256"/>
            <ac:spMk id="25" creationId="{CB55DD8C-0FFD-410E-992E-962D1B2FEA6F}"/>
          </ac:spMkLst>
        </pc:spChg>
        <pc:spChg chg="add del mod">
          <ac:chgData name="Ashleigh Barber" userId="15670896-f09a-450a-9f51-d2c7959a3175" providerId="ADAL" clId="{BE823CEB-3BCA-4ABA-B346-5FAE28F30B8D}" dt="2023-03-10T11:49:36.256" v="1578" actId="478"/>
          <ac:spMkLst>
            <pc:docMk/>
            <pc:sldMk cId="2754129477" sldId="256"/>
            <ac:spMk id="26" creationId="{328FCA00-0C65-43E3-A173-09D3C22B68B4}"/>
          </ac:spMkLst>
        </pc:spChg>
        <pc:spChg chg="add del mod">
          <ac:chgData name="Ashleigh Barber" userId="15670896-f09a-450a-9f51-d2c7959a3175" providerId="ADAL" clId="{BE823CEB-3BCA-4ABA-B346-5FAE28F30B8D}" dt="2023-03-10T11:51:18.410" v="1610" actId="478"/>
          <ac:spMkLst>
            <pc:docMk/>
            <pc:sldMk cId="2754129477" sldId="256"/>
            <ac:spMk id="27" creationId="{CD35A920-8BBA-47C0-A9FF-581666C0115C}"/>
          </ac:spMkLst>
        </pc:spChg>
        <pc:spChg chg="add del mod">
          <ac:chgData name="Ashleigh Barber" userId="15670896-f09a-450a-9f51-d2c7959a3175" providerId="ADAL" clId="{BE823CEB-3BCA-4ABA-B346-5FAE28F30B8D}" dt="2023-03-10T11:54:24.158" v="1713" actId="478"/>
          <ac:spMkLst>
            <pc:docMk/>
            <pc:sldMk cId="2754129477" sldId="256"/>
            <ac:spMk id="28" creationId="{FB4409C0-B315-4D56-88B7-D6F594343582}"/>
          </ac:spMkLst>
        </pc:spChg>
        <pc:spChg chg="add del mod">
          <ac:chgData name="Ashleigh Barber" userId="15670896-f09a-450a-9f51-d2c7959a3175" providerId="ADAL" clId="{BE823CEB-3BCA-4ABA-B346-5FAE28F30B8D}" dt="2023-03-10T11:55:23.056" v="1752" actId="478"/>
          <ac:spMkLst>
            <pc:docMk/>
            <pc:sldMk cId="2754129477" sldId="256"/>
            <ac:spMk id="29" creationId="{FB481EA3-E7A3-4CA3-8B47-0D5B2CD73DB1}"/>
          </ac:spMkLst>
        </pc:spChg>
        <pc:spChg chg="add del mod">
          <ac:chgData name="Ashleigh Barber" userId="15670896-f09a-450a-9f51-d2c7959a3175" providerId="ADAL" clId="{BE823CEB-3BCA-4ABA-B346-5FAE28F30B8D}" dt="2023-03-10T11:55:19.811" v="1751" actId="478"/>
          <ac:spMkLst>
            <pc:docMk/>
            <pc:sldMk cId="2754129477" sldId="256"/>
            <ac:spMk id="30" creationId="{3F0256AE-F3B7-49B3-92D2-AC17FF3DD979}"/>
          </ac:spMkLst>
        </pc:spChg>
        <pc:spChg chg="add del mod">
          <ac:chgData name="Ashleigh Barber" userId="15670896-f09a-450a-9f51-d2c7959a3175" providerId="ADAL" clId="{BE823CEB-3BCA-4ABA-B346-5FAE28F30B8D}" dt="2023-03-10T12:12:20.761" v="2045" actId="478"/>
          <ac:spMkLst>
            <pc:docMk/>
            <pc:sldMk cId="2754129477" sldId="256"/>
            <ac:spMk id="31" creationId="{6CBA1208-DFDC-4D02-8763-D8811FE26EBE}"/>
          </ac:spMkLst>
        </pc:spChg>
        <pc:spChg chg="add del mod">
          <ac:chgData name="Ashleigh Barber" userId="15670896-f09a-450a-9f51-d2c7959a3175" providerId="ADAL" clId="{BE823CEB-3BCA-4ABA-B346-5FAE28F30B8D}" dt="2023-03-10T11:40:32.994" v="1220" actId="478"/>
          <ac:spMkLst>
            <pc:docMk/>
            <pc:sldMk cId="2754129477" sldId="256"/>
            <ac:spMk id="32" creationId="{74F6DE6E-6A2C-4F05-8054-D4AE29CF4AD4}"/>
          </ac:spMkLst>
        </pc:spChg>
        <pc:spChg chg="add del mod">
          <ac:chgData name="Ashleigh Barber" userId="15670896-f09a-450a-9f51-d2c7959a3175" providerId="ADAL" clId="{BE823CEB-3BCA-4ABA-B346-5FAE28F30B8D}" dt="2023-03-10T11:40:32.994" v="1220" actId="478"/>
          <ac:spMkLst>
            <pc:docMk/>
            <pc:sldMk cId="2754129477" sldId="256"/>
            <ac:spMk id="33" creationId="{CCB92ECF-3389-4547-9E85-BD603D1741CC}"/>
          </ac:spMkLst>
        </pc:spChg>
        <pc:spChg chg="add del mod">
          <ac:chgData name="Ashleigh Barber" userId="15670896-f09a-450a-9f51-d2c7959a3175" providerId="ADAL" clId="{BE823CEB-3BCA-4ABA-B346-5FAE28F30B8D}" dt="2023-03-10T11:40:32.994" v="1220" actId="478"/>
          <ac:spMkLst>
            <pc:docMk/>
            <pc:sldMk cId="2754129477" sldId="256"/>
            <ac:spMk id="34" creationId="{C7D7D1CC-FD0D-41BF-9FA7-E9A99F87820D}"/>
          </ac:spMkLst>
        </pc:spChg>
        <pc:spChg chg="add del mod">
          <ac:chgData name="Ashleigh Barber" userId="15670896-f09a-450a-9f51-d2c7959a3175" providerId="ADAL" clId="{BE823CEB-3BCA-4ABA-B346-5FAE28F30B8D}" dt="2023-03-10T11:40:38.909" v="1221" actId="478"/>
          <ac:spMkLst>
            <pc:docMk/>
            <pc:sldMk cId="2754129477" sldId="256"/>
            <ac:spMk id="35" creationId="{B280C42F-7504-4630-8867-92D12E1F1E66}"/>
          </ac:spMkLst>
        </pc:spChg>
        <pc:spChg chg="add del mod">
          <ac:chgData name="Ashleigh Barber" userId="15670896-f09a-450a-9f51-d2c7959a3175" providerId="ADAL" clId="{BE823CEB-3BCA-4ABA-B346-5FAE28F30B8D}" dt="2023-03-10T11:40:38.909" v="1221" actId="478"/>
          <ac:spMkLst>
            <pc:docMk/>
            <pc:sldMk cId="2754129477" sldId="256"/>
            <ac:spMk id="36" creationId="{6BAE52EA-B270-4DBE-A450-3238120817CF}"/>
          </ac:spMkLst>
        </pc:spChg>
        <pc:spChg chg="add del mod">
          <ac:chgData name="Ashleigh Barber" userId="15670896-f09a-450a-9f51-d2c7959a3175" providerId="ADAL" clId="{BE823CEB-3BCA-4ABA-B346-5FAE28F30B8D}" dt="2023-03-10T11:40:38.909" v="1221" actId="478"/>
          <ac:spMkLst>
            <pc:docMk/>
            <pc:sldMk cId="2754129477" sldId="256"/>
            <ac:spMk id="37" creationId="{3CFFB958-EBC9-461A-8C5C-67B1E7FD8EE4}"/>
          </ac:spMkLst>
        </pc:spChg>
        <pc:spChg chg="add del mod">
          <ac:chgData name="Ashleigh Barber" userId="15670896-f09a-450a-9f51-d2c7959a3175" providerId="ADAL" clId="{BE823CEB-3BCA-4ABA-B346-5FAE28F30B8D}" dt="2023-03-10T11:40:38.909" v="1221" actId="478"/>
          <ac:spMkLst>
            <pc:docMk/>
            <pc:sldMk cId="2754129477" sldId="256"/>
            <ac:spMk id="38" creationId="{10C8CB4C-61BA-4AE8-B0DF-8E0077A4AE55}"/>
          </ac:spMkLst>
        </pc:spChg>
        <pc:spChg chg="add del mod">
          <ac:chgData name="Ashleigh Barber" userId="15670896-f09a-450a-9f51-d2c7959a3175" providerId="ADAL" clId="{BE823CEB-3BCA-4ABA-B346-5FAE28F30B8D}" dt="2023-03-10T11:40:38.909" v="1221" actId="478"/>
          <ac:spMkLst>
            <pc:docMk/>
            <pc:sldMk cId="2754129477" sldId="256"/>
            <ac:spMk id="39" creationId="{71BBC264-5C33-4F30-A3E2-118AD306C859}"/>
          </ac:spMkLst>
        </pc:spChg>
        <pc:spChg chg="add 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40" creationId="{902143E9-F8B6-4679-8010-FB5D2BE82A22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43" creationId="{268BDAC1-BB80-4183-8638-812F0F12B33A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44" creationId="{FB2C274E-200C-439D-9710-BD8F1BCEADAE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46" creationId="{B2C56C1A-8437-47FC-945C-CF4FE93474BB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47" creationId="{421B631B-CBAC-4CE3-9DA7-A3FDF30AA6BD}"/>
          </ac:spMkLst>
        </pc:spChg>
        <pc:spChg chg="mod">
          <ac:chgData name="Ashleigh Barber" userId="15670896-f09a-450a-9f51-d2c7959a3175" providerId="ADAL" clId="{BE823CEB-3BCA-4ABA-B346-5FAE28F30B8D}" dt="2023-03-10T11:47:35.194" v="1499" actId="1076"/>
          <ac:spMkLst>
            <pc:docMk/>
            <pc:sldMk cId="2754129477" sldId="256"/>
            <ac:spMk id="49" creationId="{408561CC-A537-4135-A2C0-6E947ABB9E05}"/>
          </ac:spMkLst>
        </pc:spChg>
        <pc:spChg chg="mod">
          <ac:chgData name="Ashleigh Barber" userId="15670896-f09a-450a-9f51-d2c7959a3175" providerId="ADAL" clId="{BE823CEB-3BCA-4ABA-B346-5FAE28F30B8D}" dt="2023-03-10T11:49:13.327" v="1573" actId="20577"/>
          <ac:spMkLst>
            <pc:docMk/>
            <pc:sldMk cId="2754129477" sldId="256"/>
            <ac:spMk id="50" creationId="{BF510B99-6667-42C0-9FAD-4848A7DC8D2A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52" creationId="{4AC057EE-1394-46B7-80BF-2894331332D5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53" creationId="{36AA724D-D56F-49BA-8C22-53ADD304D0EA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55" creationId="{FDEF9A1D-C0F0-450A-A918-AD62BB082A2B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56" creationId="{84CD7ACC-7BAE-4206-BF3D-D2DB4E420397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58" creationId="{5DA79A55-FCD7-4C2D-8858-FC024615796A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59" creationId="{D82B240E-000A-444B-8C89-4D3A86D15D76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61" creationId="{B2CC20BC-4DC9-4EC1-8026-7EBA9C83AE5E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62" creationId="{3E9C6816-75F8-4059-8DF1-105279C6EB23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64" creationId="{8AA926F1-79EC-4FDB-B409-12F80BCA97BA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65" creationId="{4D44C07C-15DF-4323-886D-E8A1D38F9856}"/>
          </ac:spMkLst>
        </pc:spChg>
        <pc:spChg chg="mod">
          <ac:chgData name="Ashleigh Barber" userId="15670896-f09a-450a-9f51-d2c7959a3175" providerId="ADAL" clId="{BE823CEB-3BCA-4ABA-B346-5FAE28F30B8D}" dt="2023-03-10T12:01:23.466" v="1941" actId="571"/>
          <ac:spMkLst>
            <pc:docMk/>
            <pc:sldMk cId="2754129477" sldId="256"/>
            <ac:spMk id="67" creationId="{8245BDB0-DAB1-46E2-AB90-3CD351CA71E3}"/>
          </ac:spMkLst>
        </pc:spChg>
        <pc:spChg chg="mod">
          <ac:chgData name="Ashleigh Barber" userId="15670896-f09a-450a-9f51-d2c7959a3175" providerId="ADAL" clId="{BE823CEB-3BCA-4ABA-B346-5FAE28F30B8D}" dt="2023-03-10T12:01:47.947" v="1942" actId="3064"/>
          <ac:spMkLst>
            <pc:docMk/>
            <pc:sldMk cId="2754129477" sldId="256"/>
            <ac:spMk id="68" creationId="{12895B70-3E14-4474-BCBC-B9DBFC39B33E}"/>
          </ac:spMkLst>
        </pc:spChg>
        <pc:spChg chg="mod">
          <ac:chgData name="Ashleigh Barber" userId="15670896-f09a-450a-9f51-d2c7959a3175" providerId="ADAL" clId="{BE823CEB-3BCA-4ABA-B346-5FAE28F30B8D}" dt="2023-03-10T12:01:23.466" v="1941" actId="571"/>
          <ac:spMkLst>
            <pc:docMk/>
            <pc:sldMk cId="2754129477" sldId="256"/>
            <ac:spMk id="70" creationId="{CAAFC00E-6B63-4D80-8ADF-E0332B5F106E}"/>
          </ac:spMkLst>
        </pc:spChg>
        <pc:spChg chg="mod">
          <ac:chgData name="Ashleigh Barber" userId="15670896-f09a-450a-9f51-d2c7959a3175" providerId="ADAL" clId="{BE823CEB-3BCA-4ABA-B346-5FAE28F30B8D}" dt="2023-03-10T12:01:54.992" v="1943" actId="3064"/>
          <ac:spMkLst>
            <pc:docMk/>
            <pc:sldMk cId="2754129477" sldId="256"/>
            <ac:spMk id="71" creationId="{853D3D84-B4A8-4E22-A5A7-1E0E6EDDA175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73" creationId="{B95ECBD2-3A1E-4AEF-96C1-23D2F766834C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74" creationId="{239D6FB2-26E7-4380-909B-442F1343BB87}"/>
          </ac:spMkLst>
        </pc:spChg>
        <pc:spChg chg="mod">
          <ac:chgData name="Ashleigh Barber" userId="15670896-f09a-450a-9f51-d2c7959a3175" providerId="ADAL" clId="{BE823CEB-3BCA-4ABA-B346-5FAE28F30B8D}" dt="2023-03-10T12:01:23.466" v="1941" actId="571"/>
          <ac:spMkLst>
            <pc:docMk/>
            <pc:sldMk cId="2754129477" sldId="256"/>
            <ac:spMk id="76" creationId="{C8E212D6-530F-47A4-AC26-511BA705B7C3}"/>
          </ac:spMkLst>
        </pc:spChg>
        <pc:spChg chg="mod">
          <ac:chgData name="Ashleigh Barber" userId="15670896-f09a-450a-9f51-d2c7959a3175" providerId="ADAL" clId="{BE823CEB-3BCA-4ABA-B346-5FAE28F30B8D}" dt="2023-03-10T12:03:34.166" v="1947" actId="3064"/>
          <ac:spMkLst>
            <pc:docMk/>
            <pc:sldMk cId="2754129477" sldId="256"/>
            <ac:spMk id="77" creationId="{66B2CE0E-B5A5-4279-961F-34A8F2E805CA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79" creationId="{F43724F1-853E-405B-AC1F-8E804C7CEED3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80" creationId="{A38F7E0C-A6C8-491D-BE80-3239FEE67BC9}"/>
          </ac:spMkLst>
        </pc:spChg>
        <pc:spChg chg="mod">
          <ac:chgData name="Ashleigh Barber" userId="15670896-f09a-450a-9f51-d2c7959a3175" providerId="ADAL" clId="{BE823CEB-3BCA-4ABA-B346-5FAE28F30B8D}" dt="2023-03-10T12:20:07.846" v="2107"/>
          <ac:spMkLst>
            <pc:docMk/>
            <pc:sldMk cId="2754129477" sldId="256"/>
            <ac:spMk id="82" creationId="{BFB8CCD6-685D-4C70-9EFF-5CA66EAA1B9F}"/>
          </ac:spMkLst>
        </pc:spChg>
        <pc:spChg chg="mod">
          <ac:chgData name="Ashleigh Barber" userId="15670896-f09a-450a-9f51-d2c7959a3175" providerId="ADAL" clId="{BE823CEB-3BCA-4ABA-B346-5FAE28F30B8D}" dt="2023-03-10T12:20:17.251" v="2126" actId="20577"/>
          <ac:spMkLst>
            <pc:docMk/>
            <pc:sldMk cId="2754129477" sldId="256"/>
            <ac:spMk id="83" creationId="{067AC195-BC9B-4A74-9BA4-57A3FDA5B13C}"/>
          </ac:spMkLst>
        </pc:spChg>
        <pc:spChg chg="mod">
          <ac:chgData name="Ashleigh Barber" userId="15670896-f09a-450a-9f51-d2c7959a3175" providerId="ADAL" clId="{BE823CEB-3BCA-4ABA-B346-5FAE28F30B8D}" dt="2023-03-10T12:20:22.620" v="2127"/>
          <ac:spMkLst>
            <pc:docMk/>
            <pc:sldMk cId="2754129477" sldId="256"/>
            <ac:spMk id="85" creationId="{C633D29E-959A-406D-B92C-E27AA533D8F9}"/>
          </ac:spMkLst>
        </pc:spChg>
        <pc:spChg chg="mod">
          <ac:chgData name="Ashleigh Barber" userId="15670896-f09a-450a-9f51-d2c7959a3175" providerId="ADAL" clId="{BE823CEB-3BCA-4ABA-B346-5FAE28F30B8D}" dt="2023-03-10T12:20:31.712" v="2148" actId="20577"/>
          <ac:spMkLst>
            <pc:docMk/>
            <pc:sldMk cId="2754129477" sldId="256"/>
            <ac:spMk id="86" creationId="{7A7D1C67-5A68-4B59-92A9-281B4E4800F1}"/>
          </ac:spMkLst>
        </pc:spChg>
        <pc:spChg chg="mod">
          <ac:chgData name="Ashleigh Barber" userId="15670896-f09a-450a-9f51-d2c7959a3175" providerId="ADAL" clId="{BE823CEB-3BCA-4ABA-B346-5FAE28F30B8D}" dt="2023-03-10T12:20:34.817" v="2150"/>
          <ac:spMkLst>
            <pc:docMk/>
            <pc:sldMk cId="2754129477" sldId="256"/>
            <ac:spMk id="88" creationId="{83DB7033-C16A-4AAD-92A3-3F8626628BE6}"/>
          </ac:spMkLst>
        </pc:spChg>
        <pc:spChg chg="mod">
          <ac:chgData name="Ashleigh Barber" userId="15670896-f09a-450a-9f51-d2c7959a3175" providerId="ADAL" clId="{BE823CEB-3BCA-4ABA-B346-5FAE28F30B8D}" dt="2023-03-10T12:20:50.680" v="2178" actId="20577"/>
          <ac:spMkLst>
            <pc:docMk/>
            <pc:sldMk cId="2754129477" sldId="256"/>
            <ac:spMk id="89" creationId="{98908706-B831-4608-987F-7DFF44D2458E}"/>
          </ac:spMkLst>
        </pc:spChg>
        <pc:spChg chg="mod">
          <ac:chgData name="Ashleigh Barber" userId="15670896-f09a-450a-9f51-d2c7959a3175" providerId="ADAL" clId="{BE823CEB-3BCA-4ABA-B346-5FAE28F30B8D}" dt="2023-03-10T12:20:58.087" v="2179"/>
          <ac:spMkLst>
            <pc:docMk/>
            <pc:sldMk cId="2754129477" sldId="256"/>
            <ac:spMk id="91" creationId="{A0325584-AF00-4368-AE3C-8EE465202366}"/>
          </ac:spMkLst>
        </pc:spChg>
        <pc:spChg chg="mod">
          <ac:chgData name="Ashleigh Barber" userId="15670896-f09a-450a-9f51-d2c7959a3175" providerId="ADAL" clId="{BE823CEB-3BCA-4ABA-B346-5FAE28F30B8D}" dt="2023-03-10T12:21:08.636" v="2194" actId="20577"/>
          <ac:spMkLst>
            <pc:docMk/>
            <pc:sldMk cId="2754129477" sldId="256"/>
            <ac:spMk id="92" creationId="{4A3038F6-4FFA-406C-8D00-5503EAF2ACD1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94" creationId="{C38C7257-02DD-496E-B57B-1BAA7A70A2F1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95" creationId="{BD7F42FE-9855-4A86-967B-0E4529F5C7A6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97" creationId="{6D02CA08-5C61-47B7-A9C2-A6309EAD510A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98" creationId="{961B6A49-9C61-4105-9010-436460802CBD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00" creationId="{F64D7B02-6DBC-4EF2-9F36-00F4234157DF}"/>
          </ac:spMkLst>
        </pc:spChg>
        <pc:spChg chg="mod">
          <ac:chgData name="Ashleigh Barber" userId="15670896-f09a-450a-9f51-d2c7959a3175" providerId="ADAL" clId="{BE823CEB-3BCA-4ABA-B346-5FAE28F30B8D}" dt="2023-03-10T16:02:41.217" v="6560" actId="5793"/>
          <ac:spMkLst>
            <pc:docMk/>
            <pc:sldMk cId="2754129477" sldId="256"/>
            <ac:spMk id="101" creationId="{3485749D-DA8B-43DD-8E03-5652B25AA228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03" creationId="{64C1D7C9-F383-4F38-87FF-93DAEFF94700}"/>
          </ac:spMkLst>
        </pc:spChg>
        <pc:spChg chg="mod">
          <ac:chgData name="Ashleigh Barber" userId="15670896-f09a-450a-9f51-d2c7959a3175" providerId="ADAL" clId="{BE823CEB-3BCA-4ABA-B346-5FAE28F30B8D}" dt="2023-03-10T16:02:27.296" v="6558" actId="207"/>
          <ac:spMkLst>
            <pc:docMk/>
            <pc:sldMk cId="2754129477" sldId="256"/>
            <ac:spMk id="104" creationId="{A7CD015B-9DA1-445A-91A9-F9AAD83AD883}"/>
          </ac:spMkLst>
        </pc:spChg>
        <pc:spChg chg="mod">
          <ac:chgData name="Ashleigh Barber" userId="15670896-f09a-450a-9f51-d2c7959a3175" providerId="ADAL" clId="{BE823CEB-3BCA-4ABA-B346-5FAE28F30B8D}" dt="2023-03-10T15:46:55.650" v="6371" actId="1076"/>
          <ac:spMkLst>
            <pc:docMk/>
            <pc:sldMk cId="2754129477" sldId="256"/>
            <ac:spMk id="106" creationId="{FEA5C60C-D453-49A5-87C1-00949AF6C935}"/>
          </ac:spMkLst>
        </pc:spChg>
        <pc:spChg chg="mod">
          <ac:chgData name="Ashleigh Barber" userId="15670896-f09a-450a-9f51-d2c7959a3175" providerId="ADAL" clId="{BE823CEB-3BCA-4ABA-B346-5FAE28F30B8D}" dt="2023-03-10T16:05:43.668" v="6735" actId="20577"/>
          <ac:spMkLst>
            <pc:docMk/>
            <pc:sldMk cId="2754129477" sldId="256"/>
            <ac:spMk id="107" creationId="{B9BD98E9-58D0-4A76-BDCF-9D8F39013DB6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09" creationId="{99BAE5F2-4F76-4FE0-809F-A5F9B6FD6A2A}"/>
          </ac:spMkLst>
        </pc:spChg>
        <pc:spChg chg="mod">
          <ac:chgData name="Ashleigh Barber" userId="15670896-f09a-450a-9f51-d2c7959a3175" providerId="ADAL" clId="{BE823CEB-3BCA-4ABA-B346-5FAE28F30B8D}" dt="2023-03-10T16:06:52.590" v="6752" actId="207"/>
          <ac:spMkLst>
            <pc:docMk/>
            <pc:sldMk cId="2754129477" sldId="256"/>
            <ac:spMk id="110" creationId="{E30DDE48-2A58-46AF-8C7A-BABAEF1B8147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12" creationId="{E2310061-82E9-41B4-B56C-57B0AE9E00AE}"/>
          </ac:spMkLst>
        </pc:spChg>
        <pc:spChg chg="mod">
          <ac:chgData name="Ashleigh Barber" userId="15670896-f09a-450a-9f51-d2c7959a3175" providerId="ADAL" clId="{BE823CEB-3BCA-4ABA-B346-5FAE28F30B8D}" dt="2023-03-10T16:08:55.341" v="6899" actId="20577"/>
          <ac:spMkLst>
            <pc:docMk/>
            <pc:sldMk cId="2754129477" sldId="256"/>
            <ac:spMk id="113" creationId="{2E8A5E71-A1F0-407A-A336-54D4A4F5AE0B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15" creationId="{9993CEE2-2D66-4E3F-A6F4-8CA6EFC456B7}"/>
          </ac:spMkLst>
        </pc:spChg>
        <pc:spChg chg="mod">
          <ac:chgData name="Ashleigh Barber" userId="15670896-f09a-450a-9f51-d2c7959a3175" providerId="ADAL" clId="{BE823CEB-3BCA-4ABA-B346-5FAE28F30B8D}" dt="2023-03-10T16:10:08.112" v="6914" actId="207"/>
          <ac:spMkLst>
            <pc:docMk/>
            <pc:sldMk cId="2754129477" sldId="256"/>
            <ac:spMk id="116" creationId="{D55C2852-366F-43C4-AC17-30084EF099B0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18" creationId="{0D9FBE2F-7D2A-4838-A13A-683C54A472E7}"/>
          </ac:spMkLst>
        </pc:spChg>
        <pc:spChg chg="mod">
          <ac:chgData name="Ashleigh Barber" userId="15670896-f09a-450a-9f51-d2c7959a3175" providerId="ADAL" clId="{BE823CEB-3BCA-4ABA-B346-5FAE28F30B8D}" dt="2023-03-10T16:11:59.777" v="7103" actId="20577"/>
          <ac:spMkLst>
            <pc:docMk/>
            <pc:sldMk cId="2754129477" sldId="256"/>
            <ac:spMk id="119" creationId="{BA528B7D-B1E9-4819-8BCC-4802D647F53B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21" creationId="{7A793571-D20F-4523-A2A2-191AF389A28A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22" creationId="{913E3701-8552-4194-BB2B-1E8F3A091DF4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24" creationId="{2F339DEC-A4F8-40D1-898F-BDF49459F72C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25" creationId="{C4A7CEEE-0AAB-487C-A7BD-0C110DC450B3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27" creationId="{C1ED0B16-B619-48B0-8103-6138831BC5DD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28" creationId="{22EBA3D4-8D5F-43C2-875D-5641DF90B317}"/>
          </ac:spMkLst>
        </pc:spChg>
        <pc:spChg chg="mod">
          <ac:chgData name="Ashleigh Barber" userId="15670896-f09a-450a-9f51-d2c7959a3175" providerId="ADAL" clId="{BE823CEB-3BCA-4ABA-B346-5FAE28F30B8D}" dt="2023-03-10T13:05:44.043" v="3275" actId="165"/>
          <ac:spMkLst>
            <pc:docMk/>
            <pc:sldMk cId="2754129477" sldId="256"/>
            <ac:spMk id="130" creationId="{F33C8DBB-4C99-4D99-9810-E18A1B528543}"/>
          </ac:spMkLst>
        </pc:spChg>
        <pc:spChg chg="mod">
          <ac:chgData name="Ashleigh Barber" userId="15670896-f09a-450a-9f51-d2c7959a3175" providerId="ADAL" clId="{BE823CEB-3BCA-4ABA-B346-5FAE28F30B8D}" dt="2023-03-10T13:08:44.096" v="3294" actId="20577"/>
          <ac:spMkLst>
            <pc:docMk/>
            <pc:sldMk cId="2754129477" sldId="256"/>
            <ac:spMk id="131" creationId="{A19D5FA9-801E-4736-AA44-4CA16C5575D7}"/>
          </ac:spMkLst>
        </pc:spChg>
        <pc:spChg chg="add mod or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132" creationId="{055C0340-E1A6-4B38-AFC1-8EC01708918D}"/>
          </ac:spMkLst>
        </pc:spChg>
        <pc:spChg chg="mod">
          <ac:chgData name="Ashleigh Barber" userId="15670896-f09a-450a-9f51-d2c7959a3175" providerId="ADAL" clId="{BE823CEB-3BCA-4ABA-B346-5FAE28F30B8D}" dt="2023-03-10T12:34:47.116" v="2375" actId="571"/>
          <ac:spMkLst>
            <pc:docMk/>
            <pc:sldMk cId="2754129477" sldId="256"/>
            <ac:spMk id="134" creationId="{957CF57C-AD30-46A9-99C3-FBC3B75B3A05}"/>
          </ac:spMkLst>
        </pc:spChg>
        <pc:spChg chg="mod">
          <ac:chgData name="Ashleigh Barber" userId="15670896-f09a-450a-9f51-d2c7959a3175" providerId="ADAL" clId="{BE823CEB-3BCA-4ABA-B346-5FAE28F30B8D}" dt="2023-03-10T12:34:47.116" v="2375" actId="571"/>
          <ac:spMkLst>
            <pc:docMk/>
            <pc:sldMk cId="2754129477" sldId="256"/>
            <ac:spMk id="135" creationId="{C9882C96-B1B6-43E4-9BDB-F5F02E0BE0CB}"/>
          </ac:spMkLst>
        </pc:spChg>
        <pc:spChg chg="mod">
          <ac:chgData name="Ashleigh Barber" userId="15670896-f09a-450a-9f51-d2c7959a3175" providerId="ADAL" clId="{BE823CEB-3BCA-4ABA-B346-5FAE28F30B8D}" dt="2023-03-10T12:34:47.116" v="2375" actId="571"/>
          <ac:spMkLst>
            <pc:docMk/>
            <pc:sldMk cId="2754129477" sldId="256"/>
            <ac:spMk id="137" creationId="{3451BD95-7F0D-4100-A1D6-97A051CDCAEC}"/>
          </ac:spMkLst>
        </pc:spChg>
        <pc:spChg chg="mod">
          <ac:chgData name="Ashleigh Barber" userId="15670896-f09a-450a-9f51-d2c7959a3175" providerId="ADAL" clId="{BE823CEB-3BCA-4ABA-B346-5FAE28F30B8D}" dt="2023-03-10T12:34:47.116" v="2375" actId="571"/>
          <ac:spMkLst>
            <pc:docMk/>
            <pc:sldMk cId="2754129477" sldId="256"/>
            <ac:spMk id="138" creationId="{E110F8D3-A291-410C-B2C6-C6F88FE1BE2B}"/>
          </ac:spMkLst>
        </pc:spChg>
        <pc:spChg chg="mod">
          <ac:chgData name="Ashleigh Barber" userId="15670896-f09a-450a-9f51-d2c7959a3175" providerId="ADAL" clId="{BE823CEB-3BCA-4ABA-B346-5FAE28F30B8D}" dt="2023-03-10T12:34:50.138" v="2376" actId="571"/>
          <ac:spMkLst>
            <pc:docMk/>
            <pc:sldMk cId="2754129477" sldId="256"/>
            <ac:spMk id="140" creationId="{05768B6D-E634-46CC-8397-7751DF827C77}"/>
          </ac:spMkLst>
        </pc:spChg>
        <pc:spChg chg="mod">
          <ac:chgData name="Ashleigh Barber" userId="15670896-f09a-450a-9f51-d2c7959a3175" providerId="ADAL" clId="{BE823CEB-3BCA-4ABA-B346-5FAE28F30B8D}" dt="2023-03-10T12:34:50.138" v="2376" actId="571"/>
          <ac:spMkLst>
            <pc:docMk/>
            <pc:sldMk cId="2754129477" sldId="256"/>
            <ac:spMk id="141" creationId="{6EBE2ED8-F92F-4E9D-8F18-1AECEFF9D7E0}"/>
          </ac:spMkLst>
        </pc:spChg>
        <pc:spChg chg="mod">
          <ac:chgData name="Ashleigh Barber" userId="15670896-f09a-450a-9f51-d2c7959a3175" providerId="ADAL" clId="{BE823CEB-3BCA-4ABA-B346-5FAE28F30B8D}" dt="2023-03-10T12:34:50.138" v="2376" actId="571"/>
          <ac:spMkLst>
            <pc:docMk/>
            <pc:sldMk cId="2754129477" sldId="256"/>
            <ac:spMk id="143" creationId="{CB8C2F47-97EB-4C38-8D42-D24902F00AE9}"/>
          </ac:spMkLst>
        </pc:spChg>
        <pc:spChg chg="mod">
          <ac:chgData name="Ashleigh Barber" userId="15670896-f09a-450a-9f51-d2c7959a3175" providerId="ADAL" clId="{BE823CEB-3BCA-4ABA-B346-5FAE28F30B8D}" dt="2023-03-10T12:34:50.138" v="2376" actId="571"/>
          <ac:spMkLst>
            <pc:docMk/>
            <pc:sldMk cId="2754129477" sldId="256"/>
            <ac:spMk id="144" creationId="{652AFCB8-4C82-48E5-AF4C-7027866DFA6A}"/>
          </ac:spMkLst>
        </pc:spChg>
        <pc:spChg chg="mod">
          <ac:chgData name="Ashleigh Barber" userId="15670896-f09a-450a-9f51-d2c7959a3175" providerId="ADAL" clId="{BE823CEB-3BCA-4ABA-B346-5FAE28F30B8D}" dt="2023-03-10T12:34:50.138" v="2376" actId="571"/>
          <ac:spMkLst>
            <pc:docMk/>
            <pc:sldMk cId="2754129477" sldId="256"/>
            <ac:spMk id="146" creationId="{78DBEFB8-B0E0-46DD-86C3-B1BC00E62DE4}"/>
          </ac:spMkLst>
        </pc:spChg>
        <pc:spChg chg="mod">
          <ac:chgData name="Ashleigh Barber" userId="15670896-f09a-450a-9f51-d2c7959a3175" providerId="ADAL" clId="{BE823CEB-3BCA-4ABA-B346-5FAE28F30B8D}" dt="2023-03-10T12:34:50.138" v="2376" actId="571"/>
          <ac:spMkLst>
            <pc:docMk/>
            <pc:sldMk cId="2754129477" sldId="256"/>
            <ac:spMk id="147" creationId="{55CD731A-A023-4796-85E6-B59644C0D912}"/>
          </ac:spMkLst>
        </pc:spChg>
        <pc:spChg chg="mod">
          <ac:chgData name="Ashleigh Barber" userId="15670896-f09a-450a-9f51-d2c7959a3175" providerId="ADAL" clId="{BE823CEB-3BCA-4ABA-B346-5FAE28F30B8D}" dt="2023-03-10T12:34:50.138" v="2376" actId="571"/>
          <ac:spMkLst>
            <pc:docMk/>
            <pc:sldMk cId="2754129477" sldId="256"/>
            <ac:spMk id="149" creationId="{18C1DB2D-65A6-4FEA-9769-CD7B639C2091}"/>
          </ac:spMkLst>
        </pc:spChg>
        <pc:spChg chg="mod">
          <ac:chgData name="Ashleigh Barber" userId="15670896-f09a-450a-9f51-d2c7959a3175" providerId="ADAL" clId="{BE823CEB-3BCA-4ABA-B346-5FAE28F30B8D}" dt="2023-03-10T12:34:50.138" v="2376" actId="571"/>
          <ac:spMkLst>
            <pc:docMk/>
            <pc:sldMk cId="2754129477" sldId="256"/>
            <ac:spMk id="150" creationId="{3E241226-23D1-4791-B1E1-1DEC59696C55}"/>
          </ac:spMkLst>
        </pc:spChg>
        <pc:spChg chg="add mod">
          <ac:chgData name="Ashleigh Barber" userId="15670896-f09a-450a-9f51-d2c7959a3175" providerId="ADAL" clId="{BE823CEB-3BCA-4ABA-B346-5FAE28F30B8D}" dt="2023-03-10T12:36:38.921" v="2411" actId="571"/>
          <ac:spMkLst>
            <pc:docMk/>
            <pc:sldMk cId="2754129477" sldId="256"/>
            <ac:spMk id="151" creationId="{07DFACDB-D22F-47A8-828A-7546D6670927}"/>
          </ac:spMkLst>
        </pc:spChg>
        <pc:spChg chg="add mod">
          <ac:chgData name="Ashleigh Barber" userId="15670896-f09a-450a-9f51-d2c7959a3175" providerId="ADAL" clId="{BE823CEB-3BCA-4ABA-B346-5FAE28F30B8D}" dt="2023-03-10T12:36:38.921" v="2411" actId="571"/>
          <ac:spMkLst>
            <pc:docMk/>
            <pc:sldMk cId="2754129477" sldId="256"/>
            <ac:spMk id="152" creationId="{2D1C31BF-F89A-4046-B497-D8085A7271F7}"/>
          </ac:spMkLst>
        </pc:spChg>
        <pc:spChg chg="add mod">
          <ac:chgData name="Ashleigh Barber" userId="15670896-f09a-450a-9f51-d2c7959a3175" providerId="ADAL" clId="{BE823CEB-3BCA-4ABA-B346-5FAE28F30B8D}" dt="2023-03-10T12:36:38.921" v="2411" actId="571"/>
          <ac:spMkLst>
            <pc:docMk/>
            <pc:sldMk cId="2754129477" sldId="256"/>
            <ac:spMk id="153" creationId="{2838F1CD-3564-4C02-9CFC-1B9713ED967C}"/>
          </ac:spMkLst>
        </pc:spChg>
        <pc:spChg chg="add mod">
          <ac:chgData name="Ashleigh Barber" userId="15670896-f09a-450a-9f51-d2c7959a3175" providerId="ADAL" clId="{BE823CEB-3BCA-4ABA-B346-5FAE28F30B8D}" dt="2023-03-10T12:36:38.921" v="2411" actId="571"/>
          <ac:spMkLst>
            <pc:docMk/>
            <pc:sldMk cId="2754129477" sldId="256"/>
            <ac:spMk id="154" creationId="{C84970EB-014A-4168-AA88-0568FAD32C87}"/>
          </ac:spMkLst>
        </pc:spChg>
        <pc:spChg chg="add mod">
          <ac:chgData name="Ashleigh Barber" userId="15670896-f09a-450a-9f51-d2c7959a3175" providerId="ADAL" clId="{BE823CEB-3BCA-4ABA-B346-5FAE28F30B8D}" dt="2023-03-10T12:36:38.921" v="2411" actId="571"/>
          <ac:spMkLst>
            <pc:docMk/>
            <pc:sldMk cId="2754129477" sldId="256"/>
            <ac:spMk id="155" creationId="{4B921F74-FC21-4493-9DFE-57F08699BA32}"/>
          </ac:spMkLst>
        </pc:spChg>
        <pc:spChg chg="add mod">
          <ac:chgData name="Ashleigh Barber" userId="15670896-f09a-450a-9f51-d2c7959a3175" providerId="ADAL" clId="{BE823CEB-3BCA-4ABA-B346-5FAE28F30B8D}" dt="2023-03-10T12:47:52.464" v="3086" actId="571"/>
          <ac:spMkLst>
            <pc:docMk/>
            <pc:sldMk cId="2754129477" sldId="256"/>
            <ac:spMk id="163" creationId="{7615F496-BA0E-4CC5-8DD1-C8BC38BB0BE3}"/>
          </ac:spMkLst>
        </pc:spChg>
        <pc:spChg chg="mod">
          <ac:chgData name="Ashleigh Barber" userId="15670896-f09a-450a-9f51-d2c7959a3175" providerId="ADAL" clId="{BE823CEB-3BCA-4ABA-B346-5FAE28F30B8D}" dt="2023-03-10T12:47:52.464" v="3086" actId="571"/>
          <ac:spMkLst>
            <pc:docMk/>
            <pc:sldMk cId="2754129477" sldId="256"/>
            <ac:spMk id="165" creationId="{DA5E5234-AAA8-4332-BA61-830060062295}"/>
          </ac:spMkLst>
        </pc:spChg>
        <pc:spChg chg="mod">
          <ac:chgData name="Ashleigh Barber" userId="15670896-f09a-450a-9f51-d2c7959a3175" providerId="ADAL" clId="{BE823CEB-3BCA-4ABA-B346-5FAE28F30B8D}" dt="2023-03-10T12:47:52.464" v="3086" actId="571"/>
          <ac:spMkLst>
            <pc:docMk/>
            <pc:sldMk cId="2754129477" sldId="256"/>
            <ac:spMk id="166" creationId="{0E0CEFEC-3A2B-45CF-BB41-830041006F34}"/>
          </ac:spMkLst>
        </pc:spChg>
        <pc:spChg chg="add mod">
          <ac:chgData name="Ashleigh Barber" userId="15670896-f09a-450a-9f51-d2c7959a3175" providerId="ADAL" clId="{BE823CEB-3BCA-4ABA-B346-5FAE28F30B8D}" dt="2023-03-10T12:48:08.151" v="3090" actId="571"/>
          <ac:spMkLst>
            <pc:docMk/>
            <pc:sldMk cId="2754129477" sldId="256"/>
            <ac:spMk id="169" creationId="{926FFB63-3238-4222-8935-953448FE8C77}"/>
          </ac:spMkLst>
        </pc:spChg>
        <pc:spChg chg="mod">
          <ac:chgData name="Ashleigh Barber" userId="15670896-f09a-450a-9f51-d2c7959a3175" providerId="ADAL" clId="{BE823CEB-3BCA-4ABA-B346-5FAE28F30B8D}" dt="2023-03-10T12:48:08.151" v="3090" actId="571"/>
          <ac:spMkLst>
            <pc:docMk/>
            <pc:sldMk cId="2754129477" sldId="256"/>
            <ac:spMk id="171" creationId="{198C4649-9BDC-47C2-ABB8-5D1C17B12B69}"/>
          </ac:spMkLst>
        </pc:spChg>
        <pc:spChg chg="mod">
          <ac:chgData name="Ashleigh Barber" userId="15670896-f09a-450a-9f51-d2c7959a3175" providerId="ADAL" clId="{BE823CEB-3BCA-4ABA-B346-5FAE28F30B8D}" dt="2023-03-10T12:48:08.151" v="3090" actId="571"/>
          <ac:spMkLst>
            <pc:docMk/>
            <pc:sldMk cId="2754129477" sldId="256"/>
            <ac:spMk id="172" creationId="{631B7472-57A5-43E8-A7C9-F1E41544546D}"/>
          </ac:spMkLst>
        </pc:spChg>
        <pc:spChg chg="add mod">
          <ac:chgData name="Ashleigh Barber" userId="15670896-f09a-450a-9f51-d2c7959a3175" providerId="ADAL" clId="{BE823CEB-3BCA-4ABA-B346-5FAE28F30B8D}" dt="2023-03-10T14:13:50.897" v="5600" actId="164"/>
          <ac:spMkLst>
            <pc:docMk/>
            <pc:sldMk cId="2754129477" sldId="256"/>
            <ac:spMk id="194" creationId="{C226DF04-C694-4847-A7DE-98215AC05CE7}"/>
          </ac:spMkLst>
        </pc:spChg>
        <pc:spChg chg="add mod">
          <ac:chgData name="Ashleigh Barber" userId="15670896-f09a-450a-9f51-d2c7959a3175" providerId="ADAL" clId="{BE823CEB-3BCA-4ABA-B346-5FAE28F30B8D}" dt="2023-03-10T14:13:50.897" v="5600" actId="164"/>
          <ac:spMkLst>
            <pc:docMk/>
            <pc:sldMk cId="2754129477" sldId="256"/>
            <ac:spMk id="195" creationId="{8EC5E8EB-EB3D-4AE6-9440-8274EF071D7D}"/>
          </ac:spMkLst>
        </pc:spChg>
        <pc:spChg chg="add mod">
          <ac:chgData name="Ashleigh Barber" userId="15670896-f09a-450a-9f51-d2c7959a3175" providerId="ADAL" clId="{BE823CEB-3BCA-4ABA-B346-5FAE28F30B8D}" dt="2023-03-10T13:26:48.218" v="3936" actId="1038"/>
          <ac:spMkLst>
            <pc:docMk/>
            <pc:sldMk cId="2754129477" sldId="256"/>
            <ac:spMk id="198" creationId="{DA6726EA-B812-4748-AF40-F6E33075D891}"/>
          </ac:spMkLst>
        </pc:spChg>
        <pc:spChg chg="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202" creationId="{DE0FE726-4337-4844-BBF4-927A0AA16018}"/>
          </ac:spMkLst>
        </pc:spChg>
        <pc:spChg chg="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203" creationId="{739FF105-1602-49D9-AD06-F080323830D4}"/>
          </ac:spMkLst>
        </pc:spChg>
        <pc:spChg chg="mod topLvl">
          <ac:chgData name="Ashleigh Barber" userId="15670896-f09a-450a-9f51-d2c7959a3175" providerId="ADAL" clId="{BE823CEB-3BCA-4ABA-B346-5FAE28F30B8D}" dt="2023-03-10T14:17:49.092" v="5648" actId="165"/>
          <ac:spMkLst>
            <pc:docMk/>
            <pc:sldMk cId="2754129477" sldId="256"/>
            <ac:spMk id="206" creationId="{1816693F-DB8B-43F3-828B-2F5B4B046BB7}"/>
          </ac:spMkLst>
        </pc:spChg>
        <pc:spChg chg="mod topLvl">
          <ac:chgData name="Ashleigh Barber" userId="15670896-f09a-450a-9f51-d2c7959a3175" providerId="ADAL" clId="{BE823CEB-3BCA-4ABA-B346-5FAE28F30B8D}" dt="2023-03-10T14:17:50.413" v="5650" actId="20577"/>
          <ac:spMkLst>
            <pc:docMk/>
            <pc:sldMk cId="2754129477" sldId="256"/>
            <ac:spMk id="207" creationId="{C50F11FB-95F7-4087-95B4-6CB5F619F965}"/>
          </ac:spMkLst>
        </pc:spChg>
        <pc:spChg chg="del mod topLvl">
          <ac:chgData name="Ashleigh Barber" userId="15670896-f09a-450a-9f51-d2c7959a3175" providerId="ADAL" clId="{BE823CEB-3BCA-4ABA-B346-5FAE28F30B8D}" dt="2023-03-10T14:31:53.893" v="5811" actId="478"/>
          <ac:spMkLst>
            <pc:docMk/>
            <pc:sldMk cId="2754129477" sldId="256"/>
            <ac:spMk id="209" creationId="{7A9E6768-524C-4132-8022-5088EA8A658F}"/>
          </ac:spMkLst>
        </pc:spChg>
        <pc:spChg chg="del mod topLvl">
          <ac:chgData name="Ashleigh Barber" userId="15670896-f09a-450a-9f51-d2c7959a3175" providerId="ADAL" clId="{BE823CEB-3BCA-4ABA-B346-5FAE28F30B8D}" dt="2023-03-10T14:31:51.413" v="5810" actId="478"/>
          <ac:spMkLst>
            <pc:docMk/>
            <pc:sldMk cId="2754129477" sldId="256"/>
            <ac:spMk id="210" creationId="{B00D5AC7-0DCE-41B5-9479-14EFF1817169}"/>
          </ac:spMkLst>
        </pc:spChg>
        <pc:spChg chg="add 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211" creationId="{FFA3BC1B-5135-4CD0-B344-B2A75BC81EEB}"/>
          </ac:spMkLst>
        </pc:spChg>
        <pc:spChg chg="add 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212" creationId="{C1E830B6-605A-4E26-A79F-C00F1A4AC76C}"/>
          </ac:spMkLst>
        </pc:spChg>
        <pc:spChg chg="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215" creationId="{19407AC6-D0D5-42C2-B8B8-A7DE44D3E734}"/>
          </ac:spMkLst>
        </pc:spChg>
        <pc:spChg chg="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216" creationId="{9EDC4C20-F982-4D35-AEA1-9188FE693CDC}"/>
          </ac:spMkLst>
        </pc:spChg>
        <pc:spChg chg="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219" creationId="{77E22DD2-00B2-4516-A588-E51B2EC7222A}"/>
          </ac:spMkLst>
        </pc:spChg>
        <pc:spChg chg="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220" creationId="{23601A32-D7AE-4AB0-AA9B-3D42685BE490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227" creationId="{B0FDD0C1-F920-49E3-8D6D-5E8E64D6D691}"/>
          </ac:spMkLst>
        </pc:spChg>
        <pc:spChg chg="mod">
          <ac:chgData name="Ashleigh Barber" userId="15670896-f09a-450a-9f51-d2c7959a3175" providerId="ADAL" clId="{BE823CEB-3BCA-4ABA-B346-5FAE28F30B8D}" dt="2023-03-10T16:18:34.476" v="7513" actId="1035"/>
          <ac:spMkLst>
            <pc:docMk/>
            <pc:sldMk cId="2754129477" sldId="256"/>
            <ac:spMk id="228" creationId="{B65AE400-1842-4E68-B40A-8932C01C8F6D}"/>
          </ac:spMkLst>
        </pc:spChg>
        <pc:spChg chg="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230" creationId="{4671D685-4F49-40E3-A020-D95A4125534F}"/>
          </ac:spMkLst>
        </pc:spChg>
        <pc:spChg chg="mod topLvl">
          <ac:chgData name="Ashleigh Barber" userId="15670896-f09a-450a-9f51-d2c7959a3175" providerId="ADAL" clId="{BE823CEB-3BCA-4ABA-B346-5FAE28F30B8D}" dt="2023-03-10T16:34:30.903" v="7542" actId="1038"/>
          <ac:spMkLst>
            <pc:docMk/>
            <pc:sldMk cId="2754129477" sldId="256"/>
            <ac:spMk id="231" creationId="{D2A3EAAE-B8DE-4744-801D-4CFA40EDBE7C}"/>
          </ac:spMkLst>
        </pc:spChg>
        <pc:spChg chg="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236" creationId="{FD57EA08-C6CA-4F33-B924-6783C4922FB5}"/>
          </ac:spMkLst>
        </pc:spChg>
        <pc:spChg chg="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237" creationId="{642F2B75-09B6-4509-9C9E-76246942572F}"/>
          </ac:spMkLst>
        </pc:spChg>
        <pc:spChg chg="add del mod">
          <ac:chgData name="Ashleigh Barber" userId="15670896-f09a-450a-9f51-d2c7959a3175" providerId="ADAL" clId="{BE823CEB-3BCA-4ABA-B346-5FAE28F30B8D}" dt="2023-03-10T14:40:32.340" v="5876"/>
          <ac:spMkLst>
            <pc:docMk/>
            <pc:sldMk cId="2754129477" sldId="256"/>
            <ac:spMk id="240" creationId="{189BE115-0790-42B6-A155-D48E71EBA1A5}"/>
          </ac:spMkLst>
        </pc:spChg>
        <pc:spChg chg="mod">
          <ac:chgData name="Ashleigh Barber" userId="15670896-f09a-450a-9f51-d2c7959a3175" providerId="ADAL" clId="{BE823CEB-3BCA-4ABA-B346-5FAE28F30B8D}" dt="2023-03-10T14:40:48.904" v="5880" actId="571"/>
          <ac:spMkLst>
            <pc:docMk/>
            <pc:sldMk cId="2754129477" sldId="256"/>
            <ac:spMk id="242" creationId="{54AB87E0-12C9-47D3-9BD5-D23DD8CB6CDF}"/>
          </ac:spMkLst>
        </pc:spChg>
        <pc:spChg chg="mod">
          <ac:chgData name="Ashleigh Barber" userId="15670896-f09a-450a-9f51-d2c7959a3175" providerId="ADAL" clId="{BE823CEB-3BCA-4ABA-B346-5FAE28F30B8D}" dt="2023-03-10T14:40:48.904" v="5880" actId="571"/>
          <ac:spMkLst>
            <pc:docMk/>
            <pc:sldMk cId="2754129477" sldId="256"/>
            <ac:spMk id="247" creationId="{54364B29-2F88-4F7A-99D7-F621C03E3D5A}"/>
          </ac:spMkLst>
        </pc:spChg>
        <pc:spChg chg="mod">
          <ac:chgData name="Ashleigh Barber" userId="15670896-f09a-450a-9f51-d2c7959a3175" providerId="ADAL" clId="{BE823CEB-3BCA-4ABA-B346-5FAE28F30B8D}" dt="2023-03-10T14:40:48.904" v="5880" actId="571"/>
          <ac:spMkLst>
            <pc:docMk/>
            <pc:sldMk cId="2754129477" sldId="256"/>
            <ac:spMk id="248" creationId="{BB866FFC-B488-4B6C-A7FB-1D5C8FBF6E0E}"/>
          </ac:spMkLst>
        </pc:spChg>
        <pc:spChg chg="mod">
          <ac:chgData name="Ashleigh Barber" userId="15670896-f09a-450a-9f51-d2c7959a3175" providerId="ADAL" clId="{BE823CEB-3BCA-4ABA-B346-5FAE28F30B8D}" dt="2023-03-10T14:40:48.904" v="5880" actId="571"/>
          <ac:spMkLst>
            <pc:docMk/>
            <pc:sldMk cId="2754129477" sldId="256"/>
            <ac:spMk id="249" creationId="{43223C65-CEE2-4047-BA5C-568E481E9C22}"/>
          </ac:spMkLst>
        </pc:spChg>
        <pc:spChg chg="mod">
          <ac:chgData name="Ashleigh Barber" userId="15670896-f09a-450a-9f51-d2c7959a3175" providerId="ADAL" clId="{BE823CEB-3BCA-4ABA-B346-5FAE28F30B8D}" dt="2023-03-10T14:40:48.904" v="5880" actId="571"/>
          <ac:spMkLst>
            <pc:docMk/>
            <pc:sldMk cId="2754129477" sldId="256"/>
            <ac:spMk id="250" creationId="{9AA69008-60B8-4D29-8B3B-DE8C4B1F6DBE}"/>
          </ac:spMkLst>
        </pc:spChg>
        <pc:spChg chg="mod">
          <ac:chgData name="Ashleigh Barber" userId="15670896-f09a-450a-9f51-d2c7959a3175" providerId="ADAL" clId="{BE823CEB-3BCA-4ABA-B346-5FAE28F30B8D}" dt="2023-03-10T14:40:48.904" v="5880" actId="571"/>
          <ac:spMkLst>
            <pc:docMk/>
            <pc:sldMk cId="2754129477" sldId="256"/>
            <ac:spMk id="251" creationId="{95854D38-B07E-4E99-92A1-8557FD8D4197}"/>
          </ac:spMkLst>
        </pc:spChg>
        <pc:spChg chg="mod">
          <ac:chgData name="Ashleigh Barber" userId="15670896-f09a-450a-9f51-d2c7959a3175" providerId="ADAL" clId="{BE823CEB-3BCA-4ABA-B346-5FAE28F30B8D}" dt="2023-03-10T14:40:48.904" v="5880" actId="571"/>
          <ac:spMkLst>
            <pc:docMk/>
            <pc:sldMk cId="2754129477" sldId="256"/>
            <ac:spMk id="252" creationId="{5231A288-1DF4-4FD3-AA11-E5E9EF192292}"/>
          </ac:spMkLst>
        </pc:spChg>
        <pc:spChg chg="mod">
          <ac:chgData name="Ashleigh Barber" userId="15670896-f09a-450a-9f51-d2c7959a3175" providerId="ADAL" clId="{BE823CEB-3BCA-4ABA-B346-5FAE28F30B8D}" dt="2023-03-10T14:40:48.904" v="5880" actId="571"/>
          <ac:spMkLst>
            <pc:docMk/>
            <pc:sldMk cId="2754129477" sldId="256"/>
            <ac:spMk id="254" creationId="{649C6948-4BAE-468E-9EF2-7C5A1424DF3C}"/>
          </ac:spMkLst>
        </pc:spChg>
        <pc:spChg chg="mod">
          <ac:chgData name="Ashleigh Barber" userId="15670896-f09a-450a-9f51-d2c7959a3175" providerId="ADAL" clId="{BE823CEB-3BCA-4ABA-B346-5FAE28F30B8D}" dt="2023-03-10T14:40:48.904" v="5880" actId="571"/>
          <ac:spMkLst>
            <pc:docMk/>
            <pc:sldMk cId="2754129477" sldId="256"/>
            <ac:spMk id="255" creationId="{5233D463-3D35-4053-BD0A-87E19502A178}"/>
          </ac:spMkLst>
        </pc:spChg>
        <pc:spChg chg="mod topLvl">
          <ac:chgData name="Ashleigh Barber" userId="15670896-f09a-450a-9f51-d2c7959a3175" providerId="ADAL" clId="{BE823CEB-3BCA-4ABA-B346-5FAE28F30B8D}" dt="2023-03-10T15:47:20.152" v="6382" actId="14100"/>
          <ac:spMkLst>
            <pc:docMk/>
            <pc:sldMk cId="2754129477" sldId="256"/>
            <ac:spMk id="257" creationId="{891C2649-6432-4692-8FE8-B9EC94140AFC}"/>
          </ac:spMkLst>
        </pc:spChg>
        <pc:spChg chg="mod topLvl">
          <ac:chgData name="Ashleigh Barber" userId="15670896-f09a-450a-9f51-d2c7959a3175" providerId="ADAL" clId="{BE823CEB-3BCA-4ABA-B346-5FAE28F30B8D}" dt="2023-03-10T15:48:12.810" v="6386" actId="164"/>
          <ac:spMkLst>
            <pc:docMk/>
            <pc:sldMk cId="2754129477" sldId="256"/>
            <ac:spMk id="258" creationId="{4804EB6A-CCE3-40DB-8BDF-2D4BBA6181AB}"/>
          </ac:spMkLst>
        </pc:spChg>
        <pc:spChg chg="add 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260" creationId="{31057A20-4A23-4365-8970-088BD7A8562B}"/>
          </ac:spMkLst>
        </pc:spChg>
        <pc:spChg chg="del mod topLvl">
          <ac:chgData name="Ashleigh Barber" userId="15670896-f09a-450a-9f51-d2c7959a3175" providerId="ADAL" clId="{BE823CEB-3BCA-4ABA-B346-5FAE28F30B8D}" dt="2023-03-10T14:46:49.674" v="5930" actId="478"/>
          <ac:spMkLst>
            <pc:docMk/>
            <pc:sldMk cId="2754129477" sldId="256"/>
            <ac:spMk id="263" creationId="{451B6EFC-7717-4959-AB6F-83E460914F6A}"/>
          </ac:spMkLst>
        </pc:spChg>
        <pc:spChg chg="del mod topLvl">
          <ac:chgData name="Ashleigh Barber" userId="15670896-f09a-450a-9f51-d2c7959a3175" providerId="ADAL" clId="{BE823CEB-3BCA-4ABA-B346-5FAE28F30B8D}" dt="2023-03-10T14:46:51.639" v="5931" actId="478"/>
          <ac:spMkLst>
            <pc:docMk/>
            <pc:sldMk cId="2754129477" sldId="256"/>
            <ac:spMk id="264" creationId="{E315EB62-296E-4025-B199-A3034B2C238B}"/>
          </ac:spMkLst>
        </pc:spChg>
        <pc:spChg chg="del mod topLvl">
          <ac:chgData name="Ashleigh Barber" userId="15670896-f09a-450a-9f51-d2c7959a3175" providerId="ADAL" clId="{BE823CEB-3BCA-4ABA-B346-5FAE28F30B8D}" dt="2023-03-10T14:46:58.742" v="5934" actId="478"/>
          <ac:spMkLst>
            <pc:docMk/>
            <pc:sldMk cId="2754129477" sldId="256"/>
            <ac:spMk id="266" creationId="{5F50AF45-EF58-4794-BBDC-44385EBAB2A9}"/>
          </ac:spMkLst>
        </pc:spChg>
        <pc:spChg chg="del mod topLvl">
          <ac:chgData name="Ashleigh Barber" userId="15670896-f09a-450a-9f51-d2c7959a3175" providerId="ADAL" clId="{BE823CEB-3BCA-4ABA-B346-5FAE28F30B8D}" dt="2023-03-10T14:46:56.618" v="5933" actId="478"/>
          <ac:spMkLst>
            <pc:docMk/>
            <pc:sldMk cId="2754129477" sldId="256"/>
            <ac:spMk id="267" creationId="{C1D77523-F0AC-48A0-8473-BE1B516F033C}"/>
          </ac:spMkLst>
        </pc:spChg>
        <pc:spChg chg="mod">
          <ac:chgData name="Ashleigh Barber" userId="15670896-f09a-450a-9f51-d2c7959a3175" providerId="ADAL" clId="{BE823CEB-3BCA-4ABA-B346-5FAE28F30B8D}" dt="2023-03-10T14:41:59.308" v="5897" actId="571"/>
          <ac:spMkLst>
            <pc:docMk/>
            <pc:sldMk cId="2754129477" sldId="256"/>
            <ac:spMk id="269" creationId="{90074991-A631-4D05-9B7F-3A214D17A719}"/>
          </ac:spMkLst>
        </pc:spChg>
        <pc:spChg chg="mod">
          <ac:chgData name="Ashleigh Barber" userId="15670896-f09a-450a-9f51-d2c7959a3175" providerId="ADAL" clId="{BE823CEB-3BCA-4ABA-B346-5FAE28F30B8D}" dt="2023-03-10T14:41:59.308" v="5897" actId="571"/>
          <ac:spMkLst>
            <pc:docMk/>
            <pc:sldMk cId="2754129477" sldId="256"/>
            <ac:spMk id="276" creationId="{6FEB6F32-6B14-4D1C-A821-004FFAB8E2EA}"/>
          </ac:spMkLst>
        </pc:spChg>
        <pc:spChg chg="mod">
          <ac:chgData name="Ashleigh Barber" userId="15670896-f09a-450a-9f51-d2c7959a3175" providerId="ADAL" clId="{BE823CEB-3BCA-4ABA-B346-5FAE28F30B8D}" dt="2023-03-10T14:41:59.308" v="5897" actId="571"/>
          <ac:spMkLst>
            <pc:docMk/>
            <pc:sldMk cId="2754129477" sldId="256"/>
            <ac:spMk id="277" creationId="{985EBEEE-8667-406C-9F5C-517D7E967144}"/>
          </ac:spMkLst>
        </pc:spChg>
        <pc:spChg chg="mod">
          <ac:chgData name="Ashleigh Barber" userId="15670896-f09a-450a-9f51-d2c7959a3175" providerId="ADAL" clId="{BE823CEB-3BCA-4ABA-B346-5FAE28F30B8D}" dt="2023-03-10T14:41:59.308" v="5897" actId="571"/>
          <ac:spMkLst>
            <pc:docMk/>
            <pc:sldMk cId="2754129477" sldId="256"/>
            <ac:spMk id="278" creationId="{B8B23B9A-E391-4F56-BE78-7D50EBD563E8}"/>
          </ac:spMkLst>
        </pc:spChg>
        <pc:spChg chg="mod">
          <ac:chgData name="Ashleigh Barber" userId="15670896-f09a-450a-9f51-d2c7959a3175" providerId="ADAL" clId="{BE823CEB-3BCA-4ABA-B346-5FAE28F30B8D}" dt="2023-03-10T14:41:59.308" v="5897" actId="571"/>
          <ac:spMkLst>
            <pc:docMk/>
            <pc:sldMk cId="2754129477" sldId="256"/>
            <ac:spMk id="279" creationId="{4DC42672-5C4C-4E23-ABBC-EB7F820900F6}"/>
          </ac:spMkLst>
        </pc:spChg>
        <pc:spChg chg="mod">
          <ac:chgData name="Ashleigh Barber" userId="15670896-f09a-450a-9f51-d2c7959a3175" providerId="ADAL" clId="{BE823CEB-3BCA-4ABA-B346-5FAE28F30B8D}" dt="2023-03-10T14:41:59.308" v="5897" actId="571"/>
          <ac:spMkLst>
            <pc:docMk/>
            <pc:sldMk cId="2754129477" sldId="256"/>
            <ac:spMk id="280" creationId="{70CE07E7-B1ED-41AC-A640-AD03B0D44038}"/>
          </ac:spMkLst>
        </pc:spChg>
        <pc:spChg chg="mod">
          <ac:chgData name="Ashleigh Barber" userId="15670896-f09a-450a-9f51-d2c7959a3175" providerId="ADAL" clId="{BE823CEB-3BCA-4ABA-B346-5FAE28F30B8D}" dt="2023-03-10T14:41:59.308" v="5897" actId="571"/>
          <ac:spMkLst>
            <pc:docMk/>
            <pc:sldMk cId="2754129477" sldId="256"/>
            <ac:spMk id="281" creationId="{94802F29-B535-48D2-9483-1D973CD639A1}"/>
          </ac:spMkLst>
        </pc:spChg>
        <pc:spChg chg="mod">
          <ac:chgData name="Ashleigh Barber" userId="15670896-f09a-450a-9f51-d2c7959a3175" providerId="ADAL" clId="{BE823CEB-3BCA-4ABA-B346-5FAE28F30B8D}" dt="2023-03-10T14:41:59.308" v="5897" actId="571"/>
          <ac:spMkLst>
            <pc:docMk/>
            <pc:sldMk cId="2754129477" sldId="256"/>
            <ac:spMk id="282" creationId="{EB513520-0D08-40B2-A094-0290457BAE78}"/>
          </ac:spMkLst>
        </pc:spChg>
        <pc:spChg chg="mod">
          <ac:chgData name="Ashleigh Barber" userId="15670896-f09a-450a-9f51-d2c7959a3175" providerId="ADAL" clId="{BE823CEB-3BCA-4ABA-B346-5FAE28F30B8D}" dt="2023-03-10T14:41:59.308" v="5897" actId="571"/>
          <ac:spMkLst>
            <pc:docMk/>
            <pc:sldMk cId="2754129477" sldId="256"/>
            <ac:spMk id="283" creationId="{992FAA23-8014-4FB0-A95B-D2700AD2D5F2}"/>
          </ac:spMkLst>
        </pc:spChg>
        <pc:spChg chg="mod">
          <ac:chgData name="Ashleigh Barber" userId="15670896-f09a-450a-9f51-d2c7959a3175" providerId="ADAL" clId="{BE823CEB-3BCA-4ABA-B346-5FAE28F30B8D}" dt="2023-03-10T14:41:59.308" v="5897" actId="571"/>
          <ac:spMkLst>
            <pc:docMk/>
            <pc:sldMk cId="2754129477" sldId="256"/>
            <ac:spMk id="284" creationId="{4DDB0893-7A84-4A01-8C1B-130404DE78D8}"/>
          </ac:spMkLst>
        </pc:spChg>
        <pc:spChg chg="mod">
          <ac:chgData name="Ashleigh Barber" userId="15670896-f09a-450a-9f51-d2c7959a3175" providerId="ADAL" clId="{BE823CEB-3BCA-4ABA-B346-5FAE28F30B8D}" dt="2023-03-10T14:41:59.308" v="5897" actId="571"/>
          <ac:spMkLst>
            <pc:docMk/>
            <pc:sldMk cId="2754129477" sldId="256"/>
            <ac:spMk id="285" creationId="{CD5B45BA-A25A-464A-BAD9-5E56797D6762}"/>
          </ac:spMkLst>
        </pc:spChg>
        <pc:spChg chg="mod">
          <ac:chgData name="Ashleigh Barber" userId="15670896-f09a-450a-9f51-d2c7959a3175" providerId="ADAL" clId="{BE823CEB-3BCA-4ABA-B346-5FAE28F30B8D}" dt="2023-03-10T14:41:59.308" v="5897" actId="571"/>
          <ac:spMkLst>
            <pc:docMk/>
            <pc:sldMk cId="2754129477" sldId="256"/>
            <ac:spMk id="287" creationId="{35938E2F-C337-4920-9A66-5AA77B77503A}"/>
          </ac:spMkLst>
        </pc:spChg>
        <pc:spChg chg="mod">
          <ac:chgData name="Ashleigh Barber" userId="15670896-f09a-450a-9f51-d2c7959a3175" providerId="ADAL" clId="{BE823CEB-3BCA-4ABA-B346-5FAE28F30B8D}" dt="2023-03-10T14:41:59.308" v="5897" actId="571"/>
          <ac:spMkLst>
            <pc:docMk/>
            <pc:sldMk cId="2754129477" sldId="256"/>
            <ac:spMk id="288" creationId="{B6927121-E404-475E-99BB-D27ED9672B92}"/>
          </ac:spMkLst>
        </pc:spChg>
        <pc:spChg chg="add 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290" creationId="{01CA6010-E8FC-416A-86C9-46078920A06E}"/>
          </ac:spMkLst>
        </pc:spChg>
        <pc:spChg chg="add mod topLvl">
          <ac:chgData name="Ashleigh Barber" userId="15670896-f09a-450a-9f51-d2c7959a3175" providerId="ADAL" clId="{BE823CEB-3BCA-4ABA-B346-5FAE28F30B8D}" dt="2023-03-10T15:48:12.810" v="6386" actId="164"/>
          <ac:spMkLst>
            <pc:docMk/>
            <pc:sldMk cId="2754129477" sldId="256"/>
            <ac:spMk id="291" creationId="{B6293D2E-8653-4494-9AD0-A8AC8EC41A23}"/>
          </ac:spMkLst>
        </pc:spChg>
        <pc:spChg chg="add del mod topLvl">
          <ac:chgData name="Ashleigh Barber" userId="15670896-f09a-450a-9f51-d2c7959a3175" providerId="ADAL" clId="{BE823CEB-3BCA-4ABA-B346-5FAE28F30B8D}" dt="2023-03-10T14:46:48.238" v="5929" actId="478"/>
          <ac:spMkLst>
            <pc:docMk/>
            <pc:sldMk cId="2754129477" sldId="256"/>
            <ac:spMk id="293" creationId="{B286576B-6D0A-412E-A97E-08C988933780}"/>
          </ac:spMkLst>
        </pc:spChg>
        <pc:spChg chg="add del mod topLvl">
          <ac:chgData name="Ashleigh Barber" userId="15670896-f09a-450a-9f51-d2c7959a3175" providerId="ADAL" clId="{BE823CEB-3BCA-4ABA-B346-5FAE28F30B8D}" dt="2023-03-10T14:46:46.899" v="5928" actId="478"/>
          <ac:spMkLst>
            <pc:docMk/>
            <pc:sldMk cId="2754129477" sldId="256"/>
            <ac:spMk id="294" creationId="{D79BF47B-5BEA-43CE-B68F-5DCCA86FFB17}"/>
          </ac:spMkLst>
        </pc:spChg>
        <pc:spChg chg="add mod topLvl">
          <ac:chgData name="Ashleigh Barber" userId="15670896-f09a-450a-9f51-d2c7959a3175" providerId="ADAL" clId="{BE823CEB-3BCA-4ABA-B346-5FAE28F30B8D}" dt="2023-03-10T15:47:39.676" v="6384" actId="14100"/>
          <ac:spMkLst>
            <pc:docMk/>
            <pc:sldMk cId="2754129477" sldId="256"/>
            <ac:spMk id="296" creationId="{54308EC1-FF5A-42C2-8A33-177CD4226E6A}"/>
          </ac:spMkLst>
        </pc:spChg>
        <pc:spChg chg="add 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297" creationId="{1CE647E7-66D4-498E-9AF0-66E54B835250}"/>
          </ac:spMkLst>
        </pc:spChg>
        <pc:spChg chg="add mod topLvl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10" creationId="{75334E95-5533-490D-B6FD-5762B3E825B0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34" creationId="{17B3C072-24B1-49F0-8266-0F47388D8466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41" creationId="{019CC492-A852-43EA-88B6-54DD4E39B458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42" creationId="{278A75DC-8874-4B19-BE42-B304BF8F6CB4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43" creationId="{30ADE27B-B8C9-418F-86E6-602E12233C41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44" creationId="{7553E886-A487-468A-8D5D-B746091E58C1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45" creationId="{47B9F104-2D23-4478-B94D-3576BE5E86E4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46" creationId="{42238B89-E3E9-4D82-8C54-83C1DFDE12D7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47" creationId="{BCABE346-A954-4359-A5C9-619AD684DDCD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48" creationId="{1B712ACA-4AB5-4F4F-8662-226CA21DA998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49" creationId="{218333BE-4954-4220-A647-D76903221D60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50" creationId="{EFAE8BFE-3FB7-4B6A-A219-6D5272C4B3E6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52" creationId="{EDB6FF08-2BB3-4217-97AB-70989ED80519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53" creationId="{7CCCB27E-AFA5-4B8A-8E8A-A5D2F4484834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56" creationId="{F6AFC9C7-F659-47EC-A8B9-DD7907EEA647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61" creationId="{57C6162C-F4E7-466B-91F5-57AAA6989B86}"/>
          </ac:spMkLst>
        </pc:spChg>
        <pc:spChg chg="mod">
          <ac:chgData name="Ashleigh Barber" userId="15670896-f09a-450a-9f51-d2c7959a3175" providerId="ADAL" clId="{BE823CEB-3BCA-4ABA-B346-5FAE28F30B8D}" dt="2023-03-10T16:14:52.694" v="7342" actId="20577"/>
          <ac:spMkLst>
            <pc:docMk/>
            <pc:sldMk cId="2754129477" sldId="256"/>
            <ac:spMk id="362" creationId="{89B906BD-5398-4E4C-8ED3-76C2BE56DF11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63" creationId="{4518B171-E011-4E8B-B013-AEC255424E58}"/>
          </ac:spMkLst>
        </pc:spChg>
        <pc:spChg chg="mod">
          <ac:chgData name="Ashleigh Barber" userId="15670896-f09a-450a-9f51-d2c7959a3175" providerId="ADAL" clId="{BE823CEB-3BCA-4ABA-B346-5FAE28F30B8D}" dt="2023-03-10T16:13:58.486" v="7233" actId="20577"/>
          <ac:spMkLst>
            <pc:docMk/>
            <pc:sldMk cId="2754129477" sldId="256"/>
            <ac:spMk id="364" creationId="{CBFB448D-A0AE-45C4-93BF-3696B2594391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65" creationId="{935943D1-868E-4D5F-9E6B-FF27BCEB6F1C}"/>
          </ac:spMkLst>
        </pc:spChg>
        <pc:spChg chg="mod">
          <ac:chgData name="Ashleigh Barber" userId="15670896-f09a-450a-9f51-d2c7959a3175" providerId="ADAL" clId="{BE823CEB-3BCA-4ABA-B346-5FAE28F30B8D}" dt="2023-03-10T16:16:50.148" v="7489" actId="20577"/>
          <ac:spMkLst>
            <pc:docMk/>
            <pc:sldMk cId="2754129477" sldId="256"/>
            <ac:spMk id="366" creationId="{0D95EFDA-AC39-45CB-A95A-A3432479085C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68" creationId="{6CDA0347-B2C7-4075-BEE9-B152ECAF74CD}"/>
          </ac:spMkLst>
        </pc:spChg>
        <pc:spChg chg="mod">
          <ac:chgData name="Ashleigh Barber" userId="15670896-f09a-450a-9f51-d2c7959a3175" providerId="ADAL" clId="{BE823CEB-3BCA-4ABA-B346-5FAE28F30B8D}" dt="2023-03-10T15:45:43.271" v="6358" actId="165"/>
          <ac:spMkLst>
            <pc:docMk/>
            <pc:sldMk cId="2754129477" sldId="256"/>
            <ac:spMk id="369" creationId="{715044CF-C9DE-4487-A0A0-F9639B6BF77E}"/>
          </ac:spMkLst>
        </pc:spChg>
        <pc:spChg chg="add mod">
          <ac:chgData name="Ashleigh Barber" userId="15670896-f09a-450a-9f51-d2c7959a3175" providerId="ADAL" clId="{BE823CEB-3BCA-4ABA-B346-5FAE28F30B8D}" dt="2023-03-10T16:33:42.104" v="7529" actId="20577"/>
          <ac:spMkLst>
            <pc:docMk/>
            <pc:sldMk cId="2754129477" sldId="256"/>
            <ac:spMk id="377" creationId="{4251FEE1-E339-409D-A2DD-6809AD921764}"/>
          </ac:spMkLst>
        </pc:spChg>
        <pc:grpChg chg="add del mod">
          <ac:chgData name="Ashleigh Barber" userId="15670896-f09a-450a-9f51-d2c7959a3175" providerId="ADAL" clId="{BE823CEB-3BCA-4ABA-B346-5FAE28F30B8D}" dt="2023-03-10T12:32:23.615" v="2357" actId="165"/>
          <ac:grpSpMkLst>
            <pc:docMk/>
            <pc:sldMk cId="2754129477" sldId="256"/>
            <ac:grpSpMk id="16" creationId="{8AB9CFE0-832F-4EE2-8381-558416DACE89}"/>
          </ac:grpSpMkLst>
        </pc:grpChg>
        <pc:grpChg chg="add del mod topLvl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41" creationId="{4676F8A9-2FA4-452E-BE61-DF4AFDDC25AD}"/>
          </ac:grpSpMkLst>
        </pc:grpChg>
        <pc:grpChg chg="add mod topLvl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42" creationId="{B950CAB9-73F7-42CD-85D7-A810B6B69996}"/>
          </ac:grpSpMkLst>
        </pc:grpChg>
        <pc:grpChg chg="add mod topLvl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45" creationId="{5EF2A623-AA48-4EBC-99EB-262DFF89762B}"/>
          </ac:grpSpMkLst>
        </pc:grpChg>
        <pc:grpChg chg="add del mod">
          <ac:chgData name="Ashleigh Barber" userId="15670896-f09a-450a-9f51-d2c7959a3175" providerId="ADAL" clId="{BE823CEB-3BCA-4ABA-B346-5FAE28F30B8D}" dt="2023-03-10T12:10:27.482" v="2006" actId="478"/>
          <ac:grpSpMkLst>
            <pc:docMk/>
            <pc:sldMk cId="2754129477" sldId="256"/>
            <ac:grpSpMk id="48" creationId="{515CECC0-3005-45A6-A207-8219509E37F0}"/>
          </ac:grpSpMkLst>
        </pc:grpChg>
        <pc:grpChg chg="add mod topLvl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51" creationId="{39AF0F60-3ADD-4ED6-944C-6EF928BB28A2}"/>
          </ac:grpSpMkLst>
        </pc:grpChg>
        <pc:grpChg chg="add mod topLvl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54" creationId="{C2FCEF0F-9235-450D-8204-464094188955}"/>
          </ac:grpSpMkLst>
        </pc:grpChg>
        <pc:grpChg chg="add mod topLvl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57" creationId="{D6F7E83B-FEA7-4447-ACB2-A57ECEC5C1DD}"/>
          </ac:grpSpMkLst>
        </pc:grpChg>
        <pc:grpChg chg="add mod topLvl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60" creationId="{4A1DF311-D69E-499A-9D03-56EA37724F0F}"/>
          </ac:grpSpMkLst>
        </pc:grpChg>
        <pc:grpChg chg="add mod topLvl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63" creationId="{CD2BCB5D-9BDC-4107-A371-46F139E90081}"/>
          </ac:grpSpMkLst>
        </pc:grpChg>
        <pc:grpChg chg="add del mod">
          <ac:chgData name="Ashleigh Barber" userId="15670896-f09a-450a-9f51-d2c7959a3175" providerId="ADAL" clId="{BE823CEB-3BCA-4ABA-B346-5FAE28F30B8D}" dt="2023-03-10T12:10:32.212" v="2008" actId="478"/>
          <ac:grpSpMkLst>
            <pc:docMk/>
            <pc:sldMk cId="2754129477" sldId="256"/>
            <ac:grpSpMk id="66" creationId="{FFE83545-F565-459C-AFE7-5C02E19FD101}"/>
          </ac:grpSpMkLst>
        </pc:grpChg>
        <pc:grpChg chg="add del mod">
          <ac:chgData name="Ashleigh Barber" userId="15670896-f09a-450a-9f51-d2c7959a3175" providerId="ADAL" clId="{BE823CEB-3BCA-4ABA-B346-5FAE28F30B8D}" dt="2023-03-10T12:11:25.658" v="2036" actId="478"/>
          <ac:grpSpMkLst>
            <pc:docMk/>
            <pc:sldMk cId="2754129477" sldId="256"/>
            <ac:grpSpMk id="69" creationId="{EF1BC906-AB31-4A42-85B8-A0863583AAEC}"/>
          </ac:grpSpMkLst>
        </pc:grpChg>
        <pc:grpChg chg="add del mod topLvl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72" creationId="{03BD362C-B9E3-4092-A61C-01468DF9C682}"/>
          </ac:grpSpMkLst>
        </pc:grpChg>
        <pc:grpChg chg="add del mod">
          <ac:chgData name="Ashleigh Barber" userId="15670896-f09a-450a-9f51-d2c7959a3175" providerId="ADAL" clId="{BE823CEB-3BCA-4ABA-B346-5FAE28F30B8D}" dt="2023-03-10T12:07:46.098" v="1985" actId="478"/>
          <ac:grpSpMkLst>
            <pc:docMk/>
            <pc:sldMk cId="2754129477" sldId="256"/>
            <ac:grpSpMk id="75" creationId="{F904731E-B168-4C1F-A5DE-AA58199C2336}"/>
          </ac:grpSpMkLst>
        </pc:grpChg>
        <pc:grpChg chg="add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78" creationId="{74C5DD3B-AAA1-42B1-B887-C83E56D39E89}"/>
          </ac:grpSpMkLst>
        </pc:grpChg>
        <pc:grpChg chg="add del mod">
          <ac:chgData name="Ashleigh Barber" userId="15670896-f09a-450a-9f51-d2c7959a3175" providerId="ADAL" clId="{BE823CEB-3BCA-4ABA-B346-5FAE28F30B8D}" dt="2023-03-10T12:24:46.996" v="2260" actId="478"/>
          <ac:grpSpMkLst>
            <pc:docMk/>
            <pc:sldMk cId="2754129477" sldId="256"/>
            <ac:grpSpMk id="81" creationId="{4833C523-FDAE-499C-B54F-1B2257C59781}"/>
          </ac:grpSpMkLst>
        </pc:grpChg>
        <pc:grpChg chg="add del mod">
          <ac:chgData name="Ashleigh Barber" userId="15670896-f09a-450a-9f51-d2c7959a3175" providerId="ADAL" clId="{BE823CEB-3BCA-4ABA-B346-5FAE28F30B8D}" dt="2023-03-10T12:24:45.124" v="2259" actId="478"/>
          <ac:grpSpMkLst>
            <pc:docMk/>
            <pc:sldMk cId="2754129477" sldId="256"/>
            <ac:grpSpMk id="84" creationId="{16894B46-6DAC-43EA-9B3E-41716545628F}"/>
          </ac:grpSpMkLst>
        </pc:grpChg>
        <pc:grpChg chg="add del mod">
          <ac:chgData name="Ashleigh Barber" userId="15670896-f09a-450a-9f51-d2c7959a3175" providerId="ADAL" clId="{BE823CEB-3BCA-4ABA-B346-5FAE28F30B8D}" dt="2023-03-10T12:24:43.011" v="2257" actId="478"/>
          <ac:grpSpMkLst>
            <pc:docMk/>
            <pc:sldMk cId="2754129477" sldId="256"/>
            <ac:grpSpMk id="87" creationId="{CBA9FD93-A225-4A45-883A-F5644C56D391}"/>
          </ac:grpSpMkLst>
        </pc:grpChg>
        <pc:grpChg chg="add del mod">
          <ac:chgData name="Ashleigh Barber" userId="15670896-f09a-450a-9f51-d2c7959a3175" providerId="ADAL" clId="{BE823CEB-3BCA-4ABA-B346-5FAE28F30B8D}" dt="2023-03-10T12:24:40.990" v="2255" actId="478"/>
          <ac:grpSpMkLst>
            <pc:docMk/>
            <pc:sldMk cId="2754129477" sldId="256"/>
            <ac:grpSpMk id="90" creationId="{06969ED8-8849-4C51-B5B1-0DFD93E048D9}"/>
          </ac:grpSpMkLst>
        </pc:grpChg>
        <pc:grpChg chg="add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93" creationId="{A08AB5E1-2D5F-42B2-9FB0-FAAEA56C79A9}"/>
          </ac:grpSpMkLst>
        </pc:grpChg>
        <pc:grpChg chg="add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96" creationId="{C72B94F5-F9BC-46E5-9E45-AA8F7AE4566C}"/>
          </ac:grpSpMkLst>
        </pc:grpChg>
        <pc:grpChg chg="add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99" creationId="{F3E1CB91-21CA-4515-B114-BBDA8BDC5BE9}"/>
          </ac:grpSpMkLst>
        </pc:grpChg>
        <pc:grpChg chg="add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102" creationId="{4322098F-B07E-43AB-8D7B-76DE8301390C}"/>
          </ac:grpSpMkLst>
        </pc:grpChg>
        <pc:grpChg chg="add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105" creationId="{CF370498-2C7F-4BEC-91D1-B472B18CDFD7}"/>
          </ac:grpSpMkLst>
        </pc:grpChg>
        <pc:grpChg chg="add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108" creationId="{1017F464-BB1F-4657-90EC-CA3EF6B3DB52}"/>
          </ac:grpSpMkLst>
        </pc:grpChg>
        <pc:grpChg chg="add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111" creationId="{1679C6F3-C475-47FC-907D-3A29D0F485FE}"/>
          </ac:grpSpMkLst>
        </pc:grpChg>
        <pc:grpChg chg="add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114" creationId="{93575DAB-8993-49D1-85CF-80F44E2BCE3F}"/>
          </ac:grpSpMkLst>
        </pc:grpChg>
        <pc:grpChg chg="add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117" creationId="{AE992A91-7FED-46AC-BC4C-9F0DF8D60E43}"/>
          </ac:grpSpMkLst>
        </pc:grpChg>
        <pc:grpChg chg="add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120" creationId="{FC4D98BD-7ABD-4DDA-9F6B-20CD2520621F}"/>
          </ac:grpSpMkLst>
        </pc:grpChg>
        <pc:grpChg chg="add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123" creationId="{105D42D0-9234-43B7-A87F-571A323B25FD}"/>
          </ac:grpSpMkLst>
        </pc:grpChg>
        <pc:grpChg chg="add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126" creationId="{F97A932C-8727-4C92-ACC3-18DE3BC11BFE}"/>
          </ac:grpSpMkLst>
        </pc:grpChg>
        <pc:grpChg chg="add del mod topLvl">
          <ac:chgData name="Ashleigh Barber" userId="15670896-f09a-450a-9f51-d2c7959a3175" providerId="ADAL" clId="{BE823CEB-3BCA-4ABA-B346-5FAE28F30B8D}" dt="2023-03-10T14:30:18.300" v="5801" actId="478"/>
          <ac:grpSpMkLst>
            <pc:docMk/>
            <pc:sldMk cId="2754129477" sldId="256"/>
            <ac:grpSpMk id="129" creationId="{F8467861-2B83-4343-8E9A-C5F58286DC9E}"/>
          </ac:grpSpMkLst>
        </pc:grpChg>
        <pc:grpChg chg="add del mod">
          <ac:chgData name="Ashleigh Barber" userId="15670896-f09a-450a-9f51-d2c7959a3175" providerId="ADAL" clId="{BE823CEB-3BCA-4ABA-B346-5FAE28F30B8D}" dt="2023-03-10T12:35:33.831" v="2385" actId="478"/>
          <ac:grpSpMkLst>
            <pc:docMk/>
            <pc:sldMk cId="2754129477" sldId="256"/>
            <ac:grpSpMk id="133" creationId="{4E5ACEDF-DECB-4AB5-870B-E3E586098E0B}"/>
          </ac:grpSpMkLst>
        </pc:grpChg>
        <pc:grpChg chg="add del mod">
          <ac:chgData name="Ashleigh Barber" userId="15670896-f09a-450a-9f51-d2c7959a3175" providerId="ADAL" clId="{BE823CEB-3BCA-4ABA-B346-5FAE28F30B8D}" dt="2023-03-10T12:35:40.842" v="2389" actId="478"/>
          <ac:grpSpMkLst>
            <pc:docMk/>
            <pc:sldMk cId="2754129477" sldId="256"/>
            <ac:grpSpMk id="136" creationId="{47B6952E-7E10-447C-8963-D6747E18BA2B}"/>
          </ac:grpSpMkLst>
        </pc:grpChg>
        <pc:grpChg chg="add del mod">
          <ac:chgData name="Ashleigh Barber" userId="15670896-f09a-450a-9f51-d2c7959a3175" providerId="ADAL" clId="{BE823CEB-3BCA-4ABA-B346-5FAE28F30B8D}" dt="2023-03-10T12:35:15.943" v="2379" actId="478"/>
          <ac:grpSpMkLst>
            <pc:docMk/>
            <pc:sldMk cId="2754129477" sldId="256"/>
            <ac:grpSpMk id="139" creationId="{84C6C8EA-6EA4-486B-AE36-4B041F18A619}"/>
          </ac:grpSpMkLst>
        </pc:grpChg>
        <pc:grpChg chg="add del mod">
          <ac:chgData name="Ashleigh Barber" userId="15670896-f09a-450a-9f51-d2c7959a3175" providerId="ADAL" clId="{BE823CEB-3BCA-4ABA-B346-5FAE28F30B8D}" dt="2023-03-10T12:35:12.952" v="2378" actId="478"/>
          <ac:grpSpMkLst>
            <pc:docMk/>
            <pc:sldMk cId="2754129477" sldId="256"/>
            <ac:grpSpMk id="142" creationId="{7281E6CC-9E6E-4452-BB7D-CD024AE1287F}"/>
          </ac:grpSpMkLst>
        </pc:grpChg>
        <pc:grpChg chg="add del mod">
          <ac:chgData name="Ashleigh Barber" userId="15670896-f09a-450a-9f51-d2c7959a3175" providerId="ADAL" clId="{BE823CEB-3BCA-4ABA-B346-5FAE28F30B8D}" dt="2023-03-10T12:35:24.027" v="2381" actId="478"/>
          <ac:grpSpMkLst>
            <pc:docMk/>
            <pc:sldMk cId="2754129477" sldId="256"/>
            <ac:grpSpMk id="145" creationId="{B6CBE89D-1341-45E4-9186-084E0F42723E}"/>
          </ac:grpSpMkLst>
        </pc:grpChg>
        <pc:grpChg chg="add del mod">
          <ac:chgData name="Ashleigh Barber" userId="15670896-f09a-450a-9f51-d2c7959a3175" providerId="ADAL" clId="{BE823CEB-3BCA-4ABA-B346-5FAE28F30B8D}" dt="2023-03-10T12:35:30.001" v="2383" actId="478"/>
          <ac:grpSpMkLst>
            <pc:docMk/>
            <pc:sldMk cId="2754129477" sldId="256"/>
            <ac:grpSpMk id="148" creationId="{4D7BEE81-76DD-45D0-B280-52EE6DD13CEF}"/>
          </ac:grpSpMkLst>
        </pc:grpChg>
        <pc:grpChg chg="add del mod">
          <ac:chgData name="Ashleigh Barber" userId="15670896-f09a-450a-9f51-d2c7959a3175" providerId="ADAL" clId="{BE823CEB-3BCA-4ABA-B346-5FAE28F30B8D}" dt="2023-03-10T12:47:01.705" v="3079" actId="165"/>
          <ac:grpSpMkLst>
            <pc:docMk/>
            <pc:sldMk cId="2754129477" sldId="256"/>
            <ac:grpSpMk id="156" creationId="{06DFF191-C21E-4EB1-A547-5EA718AE18F1}"/>
          </ac:grpSpMkLst>
        </pc:grpChg>
        <pc:grpChg chg="add del mod topLvl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157" creationId="{CA98DC7E-9559-4313-9985-53B1984E7372}"/>
          </ac:grpSpMkLst>
        </pc:grpChg>
        <pc:grpChg chg="add del mod topLvl">
          <ac:chgData name="Ashleigh Barber" userId="15670896-f09a-450a-9f51-d2c7959a3175" providerId="ADAL" clId="{BE823CEB-3BCA-4ABA-B346-5FAE28F30B8D}" dt="2023-03-10T15:06:50.729" v="6065" actId="165"/>
          <ac:grpSpMkLst>
            <pc:docMk/>
            <pc:sldMk cId="2754129477" sldId="256"/>
            <ac:grpSpMk id="158" creationId="{90554FBE-CC01-4C5B-B2CF-63B537455337}"/>
          </ac:grpSpMkLst>
        </pc:grpChg>
        <pc:grpChg chg="add del mod topLvl">
          <ac:chgData name="Ashleigh Barber" userId="15670896-f09a-450a-9f51-d2c7959a3175" providerId="ADAL" clId="{BE823CEB-3BCA-4ABA-B346-5FAE28F30B8D}" dt="2023-03-10T15:07:44.414" v="6072" actId="165"/>
          <ac:grpSpMkLst>
            <pc:docMk/>
            <pc:sldMk cId="2754129477" sldId="256"/>
            <ac:grpSpMk id="159" creationId="{F78724EE-EBE0-45B8-9A91-92ACFDA3D3B5}"/>
          </ac:grpSpMkLst>
        </pc:grpChg>
        <pc:grpChg chg="add del mod topLvl">
          <ac:chgData name="Ashleigh Barber" userId="15670896-f09a-450a-9f51-d2c7959a3175" providerId="ADAL" clId="{BE823CEB-3BCA-4ABA-B346-5FAE28F30B8D}" dt="2023-03-10T15:08:29.783" v="6077" actId="165"/>
          <ac:grpSpMkLst>
            <pc:docMk/>
            <pc:sldMk cId="2754129477" sldId="256"/>
            <ac:grpSpMk id="160" creationId="{03775C62-350E-40F7-9EE2-481642F60A98}"/>
          </ac:grpSpMkLst>
        </pc:grpChg>
        <pc:grpChg chg="add del mod topLvl">
          <ac:chgData name="Ashleigh Barber" userId="15670896-f09a-450a-9f51-d2c7959a3175" providerId="ADAL" clId="{BE823CEB-3BCA-4ABA-B346-5FAE28F30B8D}" dt="2023-03-10T15:08:02.863" v="6074" actId="165"/>
          <ac:grpSpMkLst>
            <pc:docMk/>
            <pc:sldMk cId="2754129477" sldId="256"/>
            <ac:grpSpMk id="161" creationId="{520D09D9-32E7-4751-8649-4D6952D40BF4}"/>
          </ac:grpSpMkLst>
        </pc:grpChg>
        <pc:grpChg chg="add del mod topLvl">
          <ac:chgData name="Ashleigh Barber" userId="15670896-f09a-450a-9f51-d2c7959a3175" providerId="ADAL" clId="{BE823CEB-3BCA-4ABA-B346-5FAE28F30B8D}" dt="2023-03-10T12:54:54.510" v="3185" actId="165"/>
          <ac:grpSpMkLst>
            <pc:docMk/>
            <pc:sldMk cId="2754129477" sldId="256"/>
            <ac:grpSpMk id="162" creationId="{B2F08E8C-883A-460F-B9F7-C48B0E4D4D7D}"/>
          </ac:grpSpMkLst>
        </pc:grpChg>
        <pc:grpChg chg="add mod">
          <ac:chgData name="Ashleigh Barber" userId="15670896-f09a-450a-9f51-d2c7959a3175" providerId="ADAL" clId="{BE823CEB-3BCA-4ABA-B346-5FAE28F30B8D}" dt="2023-03-10T12:47:52.464" v="3086" actId="571"/>
          <ac:grpSpMkLst>
            <pc:docMk/>
            <pc:sldMk cId="2754129477" sldId="256"/>
            <ac:grpSpMk id="164" creationId="{292BBC40-730E-4AAA-9451-23E7EF933E62}"/>
          </ac:grpSpMkLst>
        </pc:grpChg>
        <pc:grpChg chg="add del mod topLvl">
          <ac:chgData name="Ashleigh Barber" userId="15670896-f09a-450a-9f51-d2c7959a3175" providerId="ADAL" clId="{BE823CEB-3BCA-4ABA-B346-5FAE28F30B8D}" dt="2023-03-10T12:53:56.425" v="3174" actId="165"/>
          <ac:grpSpMkLst>
            <pc:docMk/>
            <pc:sldMk cId="2754129477" sldId="256"/>
            <ac:grpSpMk id="167" creationId="{E5313081-A737-4F54-BE7B-3D9C3BF3FB55}"/>
          </ac:grpSpMkLst>
        </pc:grpChg>
        <pc:grpChg chg="add del mod topLvl">
          <ac:chgData name="Ashleigh Barber" userId="15670896-f09a-450a-9f51-d2c7959a3175" providerId="ADAL" clId="{BE823CEB-3BCA-4ABA-B346-5FAE28F30B8D}" dt="2023-03-10T12:52:49.945" v="3166" actId="165"/>
          <ac:grpSpMkLst>
            <pc:docMk/>
            <pc:sldMk cId="2754129477" sldId="256"/>
            <ac:grpSpMk id="168" creationId="{4C9F37F8-6438-4362-9072-B53950847D96}"/>
          </ac:grpSpMkLst>
        </pc:grpChg>
        <pc:grpChg chg="add mod">
          <ac:chgData name="Ashleigh Barber" userId="15670896-f09a-450a-9f51-d2c7959a3175" providerId="ADAL" clId="{BE823CEB-3BCA-4ABA-B346-5FAE28F30B8D}" dt="2023-03-10T12:48:08.151" v="3090" actId="571"/>
          <ac:grpSpMkLst>
            <pc:docMk/>
            <pc:sldMk cId="2754129477" sldId="256"/>
            <ac:grpSpMk id="170" creationId="{58141EFC-4C6E-4369-A4CC-293F25B9A163}"/>
          </ac:grpSpMkLst>
        </pc:grpChg>
        <pc:grpChg chg="add del mod topLvl">
          <ac:chgData name="Ashleigh Barber" userId="15670896-f09a-450a-9f51-d2c7959a3175" providerId="ADAL" clId="{BE823CEB-3BCA-4ABA-B346-5FAE28F30B8D}" dt="2023-03-10T12:51:42.361" v="3158" actId="165"/>
          <ac:grpSpMkLst>
            <pc:docMk/>
            <pc:sldMk cId="2754129477" sldId="256"/>
            <ac:grpSpMk id="173" creationId="{D17F435C-4C83-4109-830F-DBB78994F292}"/>
          </ac:grpSpMkLst>
        </pc:grpChg>
        <pc:grpChg chg="add del mod">
          <ac:chgData name="Ashleigh Barber" userId="15670896-f09a-450a-9f51-d2c7959a3175" providerId="ADAL" clId="{BE823CEB-3BCA-4ABA-B346-5FAE28F30B8D}" dt="2023-03-10T13:05:44.043" v="3275" actId="165"/>
          <ac:grpSpMkLst>
            <pc:docMk/>
            <pc:sldMk cId="2754129477" sldId="256"/>
            <ac:grpSpMk id="174" creationId="{CD8A911C-D996-4B6F-BC37-FCC56C7F4ABD}"/>
          </ac:grpSpMkLst>
        </pc:grpChg>
        <pc:grpChg chg="add mod">
          <ac:chgData name="Ashleigh Barber" userId="15670896-f09a-450a-9f51-d2c7959a3175" providerId="ADAL" clId="{BE823CEB-3BCA-4ABA-B346-5FAE28F30B8D}" dt="2023-03-10T12:48:47.699" v="3097" actId="164"/>
          <ac:grpSpMkLst>
            <pc:docMk/>
            <pc:sldMk cId="2754129477" sldId="256"/>
            <ac:grpSpMk id="175" creationId="{0728097E-113F-432F-9029-6D34816426F8}"/>
          </ac:grpSpMkLst>
        </pc:grpChg>
        <pc:grpChg chg="add mod topLvl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176" creationId="{C526B5BF-AF72-468F-9861-1D90E73C2934}"/>
          </ac:grpSpMkLst>
        </pc:grpChg>
        <pc:grpChg chg="add del mod">
          <ac:chgData name="Ashleigh Barber" userId="15670896-f09a-450a-9f51-d2c7959a3175" providerId="ADAL" clId="{BE823CEB-3BCA-4ABA-B346-5FAE28F30B8D}" dt="2023-03-10T12:51:34.767" v="3157" actId="165"/>
          <ac:grpSpMkLst>
            <pc:docMk/>
            <pc:sldMk cId="2754129477" sldId="256"/>
            <ac:grpSpMk id="177" creationId="{4B8B4C56-9912-4C03-BB0B-E268E24B5F21}"/>
          </ac:grpSpMkLst>
        </pc:grpChg>
        <pc:grpChg chg="add mod topLvl">
          <ac:chgData name="Ashleigh Barber" userId="15670896-f09a-450a-9f51-d2c7959a3175" providerId="ADAL" clId="{BE823CEB-3BCA-4ABA-B346-5FAE28F30B8D}" dt="2023-03-10T15:46:52.295" v="6369" actId="478"/>
          <ac:grpSpMkLst>
            <pc:docMk/>
            <pc:sldMk cId="2754129477" sldId="256"/>
            <ac:grpSpMk id="178" creationId="{6DBBA584-7C9D-40F2-AC80-75E0BA3BB1D0}"/>
          </ac:grpSpMkLst>
        </pc:grpChg>
        <pc:grpChg chg="add del mod">
          <ac:chgData name="Ashleigh Barber" userId="15670896-f09a-450a-9f51-d2c7959a3175" providerId="ADAL" clId="{BE823CEB-3BCA-4ABA-B346-5FAE28F30B8D}" dt="2023-03-10T12:52:39.587" v="3163" actId="165"/>
          <ac:grpSpMkLst>
            <pc:docMk/>
            <pc:sldMk cId="2754129477" sldId="256"/>
            <ac:grpSpMk id="179" creationId="{944A3F81-B11A-44E0-9801-3E1762D3932E}"/>
          </ac:grpSpMkLst>
        </pc:grpChg>
        <pc:grpChg chg="add mod topLvl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180" creationId="{695FDC15-6748-46CC-8978-EC26B605C9B9}"/>
          </ac:grpSpMkLst>
        </pc:grpChg>
        <pc:grpChg chg="add del mod">
          <ac:chgData name="Ashleigh Barber" userId="15670896-f09a-450a-9f51-d2c7959a3175" providerId="ADAL" clId="{BE823CEB-3BCA-4ABA-B346-5FAE28F30B8D}" dt="2023-03-10T12:53:50.193" v="3173" actId="165"/>
          <ac:grpSpMkLst>
            <pc:docMk/>
            <pc:sldMk cId="2754129477" sldId="256"/>
            <ac:grpSpMk id="181" creationId="{C79F4FEB-04D1-4EB9-A316-2F6240534F32}"/>
          </ac:grpSpMkLst>
        </pc:grpChg>
        <pc:grpChg chg="add del mod">
          <ac:chgData name="Ashleigh Barber" userId="15670896-f09a-450a-9f51-d2c7959a3175" providerId="ADAL" clId="{BE823CEB-3BCA-4ABA-B346-5FAE28F30B8D}" dt="2023-03-10T12:54:49.345" v="3184" actId="165"/>
          <ac:grpSpMkLst>
            <pc:docMk/>
            <pc:sldMk cId="2754129477" sldId="256"/>
            <ac:grpSpMk id="182" creationId="{E2FADE22-30AF-43A5-A532-05D6D7848CE6}"/>
          </ac:grpSpMkLst>
        </pc:grpChg>
        <pc:grpChg chg="add del mod topLvl">
          <ac:chgData name="Ashleigh Barber" userId="15670896-f09a-450a-9f51-d2c7959a3175" providerId="ADAL" clId="{BE823CEB-3BCA-4ABA-B346-5FAE28F30B8D}" dt="2023-03-10T15:17:11.862" v="6148" actId="165"/>
          <ac:grpSpMkLst>
            <pc:docMk/>
            <pc:sldMk cId="2754129477" sldId="256"/>
            <ac:grpSpMk id="183" creationId="{871B9A27-37C9-47B9-AC3A-DF692E022EB4}"/>
          </ac:grpSpMkLst>
        </pc:grpChg>
        <pc:grpChg chg="add del mod topLvl">
          <ac:chgData name="Ashleigh Barber" userId="15670896-f09a-450a-9f51-d2c7959a3175" providerId="ADAL" clId="{BE823CEB-3BCA-4ABA-B346-5FAE28F30B8D}" dt="2023-03-10T15:46:52.295" v="6369" actId="478"/>
          <ac:grpSpMkLst>
            <pc:docMk/>
            <pc:sldMk cId="2754129477" sldId="256"/>
            <ac:grpSpMk id="184" creationId="{002EE0C0-9B3D-47A0-B93B-8E45E75D541A}"/>
          </ac:grpSpMkLst>
        </pc:grpChg>
        <pc:grpChg chg="add del mod topLvl">
          <ac:chgData name="Ashleigh Barber" userId="15670896-f09a-450a-9f51-d2c7959a3175" providerId="ADAL" clId="{BE823CEB-3BCA-4ABA-B346-5FAE28F30B8D}" dt="2023-03-10T15:16:57.862" v="6147" actId="165"/>
          <ac:grpSpMkLst>
            <pc:docMk/>
            <pc:sldMk cId="2754129477" sldId="256"/>
            <ac:grpSpMk id="185" creationId="{F57BC90B-B82C-47D1-8748-192922F58AFC}"/>
          </ac:grpSpMkLst>
        </pc:grpChg>
        <pc:grpChg chg="add del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186" creationId="{5E87E9A1-37EE-4FE3-B42E-05596D4D55EC}"/>
          </ac:grpSpMkLst>
        </pc:grpChg>
        <pc:grpChg chg="add del mod">
          <ac:chgData name="Ashleigh Barber" userId="15670896-f09a-450a-9f51-d2c7959a3175" providerId="ADAL" clId="{BE823CEB-3BCA-4ABA-B346-5FAE28F30B8D}" dt="2023-03-10T13:17:40.006" v="3347" actId="165"/>
          <ac:grpSpMkLst>
            <pc:docMk/>
            <pc:sldMk cId="2754129477" sldId="256"/>
            <ac:grpSpMk id="196" creationId="{1CFB951E-0A68-41F0-A518-A908E5ACF339}"/>
          </ac:grpSpMkLst>
        </pc:grpChg>
        <pc:grpChg chg="add del mod">
          <ac:chgData name="Ashleigh Barber" userId="15670896-f09a-450a-9f51-d2c7959a3175" providerId="ADAL" clId="{BE823CEB-3BCA-4ABA-B346-5FAE28F30B8D}" dt="2023-03-10T13:27:08.710" v="3937" actId="165"/>
          <ac:grpSpMkLst>
            <pc:docMk/>
            <pc:sldMk cId="2754129477" sldId="256"/>
            <ac:grpSpMk id="197" creationId="{3B312BBE-54C6-48A5-BAA5-76440F5BE4A7}"/>
          </ac:grpSpMkLst>
        </pc:grpChg>
        <pc:grpChg chg="add del mod">
          <ac:chgData name="Ashleigh Barber" userId="15670896-f09a-450a-9f51-d2c7959a3175" providerId="ADAL" clId="{BE823CEB-3BCA-4ABA-B346-5FAE28F30B8D}" dt="2023-03-10T14:29:59.838" v="5795" actId="478"/>
          <ac:grpSpMkLst>
            <pc:docMk/>
            <pc:sldMk cId="2754129477" sldId="256"/>
            <ac:grpSpMk id="200" creationId="{DCC78702-200A-49A6-8699-01144FD21C7A}"/>
          </ac:grpSpMkLst>
        </pc:grpChg>
        <pc:grpChg chg="add del mod">
          <ac:chgData name="Ashleigh Barber" userId="15670896-f09a-450a-9f51-d2c7959a3175" providerId="ADAL" clId="{BE823CEB-3BCA-4ABA-B346-5FAE28F30B8D}" dt="2023-03-10T14:15:57.318" v="5630" actId="165"/>
          <ac:grpSpMkLst>
            <pc:docMk/>
            <pc:sldMk cId="2754129477" sldId="256"/>
            <ac:grpSpMk id="201" creationId="{A4115269-DAB7-4726-A50F-41FFDF1E7B4A}"/>
          </ac:grpSpMkLst>
        </pc:grpChg>
        <pc:grpChg chg="add del mod topLvl">
          <ac:chgData name="Ashleigh Barber" userId="15670896-f09a-450a-9f51-d2c7959a3175" providerId="ADAL" clId="{BE823CEB-3BCA-4ABA-B346-5FAE28F30B8D}" dt="2023-03-10T15:08:16.432" v="6076" actId="165"/>
          <ac:grpSpMkLst>
            <pc:docMk/>
            <pc:sldMk cId="2754129477" sldId="256"/>
            <ac:grpSpMk id="204" creationId="{8DB79A73-4BE2-4873-8787-1C5D63141C16}"/>
          </ac:grpSpMkLst>
        </pc:grpChg>
        <pc:grpChg chg="add del mod">
          <ac:chgData name="Ashleigh Barber" userId="15670896-f09a-450a-9f51-d2c7959a3175" providerId="ADAL" clId="{BE823CEB-3BCA-4ABA-B346-5FAE28F30B8D}" dt="2023-03-10T14:17:52.886" v="5653" actId="478"/>
          <ac:grpSpMkLst>
            <pc:docMk/>
            <pc:sldMk cId="2754129477" sldId="256"/>
            <ac:grpSpMk id="205" creationId="{C74A8E18-4ECA-4281-AC47-F94C749F1DAF}"/>
          </ac:grpSpMkLst>
        </pc:grpChg>
        <pc:grpChg chg="add del mod">
          <ac:chgData name="Ashleigh Barber" userId="15670896-f09a-450a-9f51-d2c7959a3175" providerId="ADAL" clId="{BE823CEB-3BCA-4ABA-B346-5FAE28F30B8D}" dt="2023-03-10T14:20:13.044" v="5661" actId="165"/>
          <ac:grpSpMkLst>
            <pc:docMk/>
            <pc:sldMk cId="2754129477" sldId="256"/>
            <ac:grpSpMk id="208" creationId="{334649D3-C01B-4637-92E6-D5BE28CE98B5}"/>
          </ac:grpSpMkLst>
        </pc:grpChg>
        <pc:grpChg chg="add del mod topLvl">
          <ac:chgData name="Ashleigh Barber" userId="15670896-f09a-450a-9f51-d2c7959a3175" providerId="ADAL" clId="{BE823CEB-3BCA-4ABA-B346-5FAE28F30B8D}" dt="2023-03-10T15:08:33.341" v="6078" actId="165"/>
          <ac:grpSpMkLst>
            <pc:docMk/>
            <pc:sldMk cId="2754129477" sldId="256"/>
            <ac:grpSpMk id="213" creationId="{DF12D5C8-27D2-42FB-A13C-3F4739AADF8D}"/>
          </ac:grpSpMkLst>
        </pc:grpChg>
        <pc:grpChg chg="add del mod">
          <ac:chgData name="Ashleigh Barber" userId="15670896-f09a-450a-9f51-d2c7959a3175" providerId="ADAL" clId="{BE823CEB-3BCA-4ABA-B346-5FAE28F30B8D}" dt="2023-03-10T14:21:22.334" v="5672" actId="165"/>
          <ac:grpSpMkLst>
            <pc:docMk/>
            <pc:sldMk cId="2754129477" sldId="256"/>
            <ac:grpSpMk id="214" creationId="{E23879E5-5E56-4B86-AFE5-57975229CE8B}"/>
          </ac:grpSpMkLst>
        </pc:grpChg>
        <pc:grpChg chg="add del mod topLvl">
          <ac:chgData name="Ashleigh Barber" userId="15670896-f09a-450a-9f51-d2c7959a3175" providerId="ADAL" clId="{BE823CEB-3BCA-4ABA-B346-5FAE28F30B8D}" dt="2023-03-10T15:24:25.025" v="6187" actId="165"/>
          <ac:grpSpMkLst>
            <pc:docMk/>
            <pc:sldMk cId="2754129477" sldId="256"/>
            <ac:grpSpMk id="217" creationId="{7745F19D-FCB3-4314-8034-A5CA6D588F5A}"/>
          </ac:grpSpMkLst>
        </pc:grpChg>
        <pc:grpChg chg="add del mod">
          <ac:chgData name="Ashleigh Barber" userId="15670896-f09a-450a-9f51-d2c7959a3175" providerId="ADAL" clId="{BE823CEB-3BCA-4ABA-B346-5FAE28F30B8D}" dt="2023-03-10T14:22:38.073" v="5681" actId="165"/>
          <ac:grpSpMkLst>
            <pc:docMk/>
            <pc:sldMk cId="2754129477" sldId="256"/>
            <ac:grpSpMk id="218" creationId="{8C712943-D055-432A-A640-0CB1F955CCC3}"/>
          </ac:grpSpMkLst>
        </pc:grpChg>
        <pc:grpChg chg="add del mod topLvl">
          <ac:chgData name="Ashleigh Barber" userId="15670896-f09a-450a-9f51-d2c7959a3175" providerId="ADAL" clId="{BE823CEB-3BCA-4ABA-B346-5FAE28F30B8D}" dt="2023-03-10T15:26:54.223" v="6199" actId="165"/>
          <ac:grpSpMkLst>
            <pc:docMk/>
            <pc:sldMk cId="2754129477" sldId="256"/>
            <ac:grpSpMk id="221" creationId="{B23962C5-98DC-47F3-B98F-B9D34ADBB8DD}"/>
          </ac:grpSpMkLst>
        </pc:grpChg>
        <pc:grpChg chg="add del mod">
          <ac:chgData name="Ashleigh Barber" userId="15670896-f09a-450a-9f51-d2c7959a3175" providerId="ADAL" clId="{BE823CEB-3BCA-4ABA-B346-5FAE28F30B8D}" dt="2023-03-10T15:06:27.472" v="6061" actId="165"/>
          <ac:grpSpMkLst>
            <pc:docMk/>
            <pc:sldMk cId="2754129477" sldId="256"/>
            <ac:grpSpMk id="222" creationId="{C5AA6C02-1657-4A07-BBF0-EF11D0D74B47}"/>
          </ac:grpSpMkLst>
        </pc:grpChg>
        <pc:grpChg chg="add del mod">
          <ac:chgData name="Ashleigh Barber" userId="15670896-f09a-450a-9f51-d2c7959a3175" providerId="ADAL" clId="{BE823CEB-3BCA-4ABA-B346-5FAE28F30B8D}" dt="2023-03-10T14:58:01.976" v="6001" actId="165"/>
          <ac:grpSpMkLst>
            <pc:docMk/>
            <pc:sldMk cId="2754129477" sldId="256"/>
            <ac:grpSpMk id="223" creationId="{F782F17F-D00F-4983-AD56-8882C6B05975}"/>
          </ac:grpSpMkLst>
        </pc:grpChg>
        <pc:grpChg chg="add del mod">
          <ac:chgData name="Ashleigh Barber" userId="15670896-f09a-450a-9f51-d2c7959a3175" providerId="ADAL" clId="{BE823CEB-3BCA-4ABA-B346-5FAE28F30B8D}" dt="2023-03-10T14:58:27.101" v="6005" actId="165"/>
          <ac:grpSpMkLst>
            <pc:docMk/>
            <pc:sldMk cId="2754129477" sldId="256"/>
            <ac:grpSpMk id="224" creationId="{BC2EF71B-87BB-4E4C-9555-EC4E3F6A4787}"/>
          </ac:grpSpMkLst>
        </pc:grpChg>
        <pc:grpChg chg="add del mod">
          <ac:chgData name="Ashleigh Barber" userId="15670896-f09a-450a-9f51-d2c7959a3175" providerId="ADAL" clId="{BE823CEB-3BCA-4ABA-B346-5FAE28F30B8D}" dt="2023-03-10T14:32:46.994" v="5818" actId="165"/>
          <ac:grpSpMkLst>
            <pc:docMk/>
            <pc:sldMk cId="2754129477" sldId="256"/>
            <ac:grpSpMk id="225" creationId="{AFC1A40A-4BD0-4FDE-9125-C0572F63DD90}"/>
          </ac:grpSpMkLst>
        </pc:grpChg>
        <pc:grpChg chg="add mod topLvl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226" creationId="{FD53C684-C2A7-4C6F-82A1-3C97F93A8944}"/>
          </ac:grpSpMkLst>
        </pc:grpChg>
        <pc:grpChg chg="add del mod topLvl">
          <ac:chgData name="Ashleigh Barber" userId="15670896-f09a-450a-9f51-d2c7959a3175" providerId="ADAL" clId="{BE823CEB-3BCA-4ABA-B346-5FAE28F30B8D}" dt="2023-03-10T14:45:27.880" v="5923" actId="165"/>
          <ac:grpSpMkLst>
            <pc:docMk/>
            <pc:sldMk cId="2754129477" sldId="256"/>
            <ac:grpSpMk id="229" creationId="{CFA2E357-4CE3-43CB-B858-5782EDD089C4}"/>
          </ac:grpSpMkLst>
        </pc:grpChg>
        <pc:grpChg chg="add mod">
          <ac:chgData name="Ashleigh Barber" userId="15670896-f09a-450a-9f51-d2c7959a3175" providerId="ADAL" clId="{BE823CEB-3BCA-4ABA-B346-5FAE28F30B8D}" dt="2023-03-10T14:28:42.151" v="5777" actId="164"/>
          <ac:grpSpMkLst>
            <pc:docMk/>
            <pc:sldMk cId="2754129477" sldId="256"/>
            <ac:grpSpMk id="232" creationId="{41A36345-285B-4BC0-9372-DE89B77BCBA9}"/>
          </ac:grpSpMkLst>
        </pc:grpChg>
        <pc:grpChg chg="add del mod topLvl">
          <ac:chgData name="Ashleigh Barber" userId="15670896-f09a-450a-9f51-d2c7959a3175" providerId="ADAL" clId="{BE823CEB-3BCA-4ABA-B346-5FAE28F30B8D}" dt="2023-03-10T14:47:24.864" v="5937" actId="165"/>
          <ac:grpSpMkLst>
            <pc:docMk/>
            <pc:sldMk cId="2754129477" sldId="256"/>
            <ac:grpSpMk id="233" creationId="{CE9914B1-C08E-41CA-9507-B00274472FC5}"/>
          </ac:grpSpMkLst>
        </pc:grpChg>
        <pc:grpChg chg="add del mod">
          <ac:chgData name="Ashleigh Barber" userId="15670896-f09a-450a-9f51-d2c7959a3175" providerId="ADAL" clId="{BE823CEB-3BCA-4ABA-B346-5FAE28F30B8D}" dt="2023-03-10T14:44:33.212" v="5919" actId="165"/>
          <ac:grpSpMkLst>
            <pc:docMk/>
            <pc:sldMk cId="2754129477" sldId="256"/>
            <ac:grpSpMk id="234" creationId="{21BC2332-99AF-41A4-895C-103B02B170D6}"/>
          </ac:grpSpMkLst>
        </pc:grpChg>
        <pc:grpChg chg="add del mod topLvl">
          <ac:chgData name="Ashleigh Barber" userId="15670896-f09a-450a-9f51-d2c7959a3175" providerId="ADAL" clId="{BE823CEB-3BCA-4ABA-B346-5FAE28F30B8D}" dt="2023-03-10T14:59:29.719" v="6011" actId="165"/>
          <ac:grpSpMkLst>
            <pc:docMk/>
            <pc:sldMk cId="2754129477" sldId="256"/>
            <ac:grpSpMk id="235" creationId="{E6B17652-066D-4EB9-8419-C5016344B163}"/>
          </ac:grpSpMkLst>
        </pc:grpChg>
        <pc:grpChg chg="add del mod">
          <ac:chgData name="Ashleigh Barber" userId="15670896-f09a-450a-9f51-d2c7959a3175" providerId="ADAL" clId="{BE823CEB-3BCA-4ABA-B346-5FAE28F30B8D}" dt="2023-03-10T14:58:35.429" v="6006" actId="165"/>
          <ac:grpSpMkLst>
            <pc:docMk/>
            <pc:sldMk cId="2754129477" sldId="256"/>
            <ac:grpSpMk id="238" creationId="{2E2B2FA8-50E3-48B6-AE3B-04435DDC9D34}"/>
          </ac:grpSpMkLst>
        </pc:grpChg>
        <pc:grpChg chg="add del mod">
          <ac:chgData name="Ashleigh Barber" userId="15670896-f09a-450a-9f51-d2c7959a3175" providerId="ADAL" clId="{BE823CEB-3BCA-4ABA-B346-5FAE28F30B8D}" dt="2023-03-10T14:40:41.309" v="5878" actId="165"/>
          <ac:grpSpMkLst>
            <pc:docMk/>
            <pc:sldMk cId="2754129477" sldId="256"/>
            <ac:grpSpMk id="239" creationId="{2426C6FB-478C-438F-A434-E23AD732E5BB}"/>
          </ac:grpSpMkLst>
        </pc:grpChg>
        <pc:grpChg chg="add mod">
          <ac:chgData name="Ashleigh Barber" userId="15670896-f09a-450a-9f51-d2c7959a3175" providerId="ADAL" clId="{BE823CEB-3BCA-4ABA-B346-5FAE28F30B8D}" dt="2023-03-10T14:40:48.904" v="5880" actId="571"/>
          <ac:grpSpMkLst>
            <pc:docMk/>
            <pc:sldMk cId="2754129477" sldId="256"/>
            <ac:grpSpMk id="241" creationId="{BF650E14-5FAC-486C-A531-0B86BBF89B1F}"/>
          </ac:grpSpMkLst>
        </pc:grpChg>
        <pc:grpChg chg="mod">
          <ac:chgData name="Ashleigh Barber" userId="15670896-f09a-450a-9f51-d2c7959a3175" providerId="ADAL" clId="{BE823CEB-3BCA-4ABA-B346-5FAE28F30B8D}" dt="2023-03-10T14:40:48.904" v="5880" actId="571"/>
          <ac:grpSpMkLst>
            <pc:docMk/>
            <pc:sldMk cId="2754129477" sldId="256"/>
            <ac:grpSpMk id="243" creationId="{1CD5F52A-7396-43CC-86B8-E12DF5B848F7}"/>
          </ac:grpSpMkLst>
        </pc:grpChg>
        <pc:grpChg chg="mod">
          <ac:chgData name="Ashleigh Barber" userId="15670896-f09a-450a-9f51-d2c7959a3175" providerId="ADAL" clId="{BE823CEB-3BCA-4ABA-B346-5FAE28F30B8D}" dt="2023-03-10T14:40:48.904" v="5880" actId="571"/>
          <ac:grpSpMkLst>
            <pc:docMk/>
            <pc:sldMk cId="2754129477" sldId="256"/>
            <ac:grpSpMk id="244" creationId="{F0832EA9-59AE-42EA-912C-5DB6D13892C1}"/>
          </ac:grpSpMkLst>
        </pc:grpChg>
        <pc:grpChg chg="mod">
          <ac:chgData name="Ashleigh Barber" userId="15670896-f09a-450a-9f51-d2c7959a3175" providerId="ADAL" clId="{BE823CEB-3BCA-4ABA-B346-5FAE28F30B8D}" dt="2023-03-10T14:40:48.904" v="5880" actId="571"/>
          <ac:grpSpMkLst>
            <pc:docMk/>
            <pc:sldMk cId="2754129477" sldId="256"/>
            <ac:grpSpMk id="245" creationId="{B32768C2-1FB4-4F9D-A366-E465197843A2}"/>
          </ac:grpSpMkLst>
        </pc:grpChg>
        <pc:grpChg chg="mod">
          <ac:chgData name="Ashleigh Barber" userId="15670896-f09a-450a-9f51-d2c7959a3175" providerId="ADAL" clId="{BE823CEB-3BCA-4ABA-B346-5FAE28F30B8D}" dt="2023-03-10T14:40:48.904" v="5880" actId="571"/>
          <ac:grpSpMkLst>
            <pc:docMk/>
            <pc:sldMk cId="2754129477" sldId="256"/>
            <ac:grpSpMk id="246" creationId="{3AE09A2B-BBFD-4419-8B3D-705D0F040D47}"/>
          </ac:grpSpMkLst>
        </pc:grpChg>
        <pc:grpChg chg="add mod">
          <ac:chgData name="Ashleigh Barber" userId="15670896-f09a-450a-9f51-d2c7959a3175" providerId="ADAL" clId="{BE823CEB-3BCA-4ABA-B346-5FAE28F30B8D}" dt="2023-03-10T14:40:48.904" v="5880" actId="571"/>
          <ac:grpSpMkLst>
            <pc:docMk/>
            <pc:sldMk cId="2754129477" sldId="256"/>
            <ac:grpSpMk id="253" creationId="{7B6D8A37-D90F-484A-B7C0-DF31594E1974}"/>
          </ac:grpSpMkLst>
        </pc:grpChg>
        <pc:grpChg chg="add del mod">
          <ac:chgData name="Ashleigh Barber" userId="15670896-f09a-450a-9f51-d2c7959a3175" providerId="ADAL" clId="{BE823CEB-3BCA-4ABA-B346-5FAE28F30B8D}" dt="2023-03-10T14:41:19.700" v="5888" actId="165"/>
          <ac:grpSpMkLst>
            <pc:docMk/>
            <pc:sldMk cId="2754129477" sldId="256"/>
            <ac:grpSpMk id="256" creationId="{832570F6-BA3A-4FFD-BA6A-8EA4650503CF}"/>
          </ac:grpSpMkLst>
        </pc:grpChg>
        <pc:grpChg chg="add del mod">
          <ac:chgData name="Ashleigh Barber" userId="15670896-f09a-450a-9f51-d2c7959a3175" providerId="ADAL" clId="{BE823CEB-3BCA-4ABA-B346-5FAE28F30B8D}" dt="2023-03-10T14:59:12.397" v="6010" actId="165"/>
          <ac:grpSpMkLst>
            <pc:docMk/>
            <pc:sldMk cId="2754129477" sldId="256"/>
            <ac:grpSpMk id="259" creationId="{DCD10C43-9B82-48F9-B174-9C919244E87C}"/>
          </ac:grpSpMkLst>
        </pc:grpChg>
        <pc:grpChg chg="add del mod topLvl">
          <ac:chgData name="Ashleigh Barber" userId="15670896-f09a-450a-9f51-d2c7959a3175" providerId="ADAL" clId="{BE823CEB-3BCA-4ABA-B346-5FAE28F30B8D}" dt="2023-03-10T15:00:14.146" v="6017" actId="165"/>
          <ac:grpSpMkLst>
            <pc:docMk/>
            <pc:sldMk cId="2754129477" sldId="256"/>
            <ac:grpSpMk id="261" creationId="{8D58949F-9180-49EE-A12E-7386F0155C7E}"/>
          </ac:grpSpMkLst>
        </pc:grpChg>
        <pc:grpChg chg="add del mod">
          <ac:chgData name="Ashleigh Barber" userId="15670896-f09a-450a-9f51-d2c7959a3175" providerId="ADAL" clId="{BE823CEB-3BCA-4ABA-B346-5FAE28F30B8D}" dt="2023-03-10T14:43:24.430" v="5912" actId="165"/>
          <ac:grpSpMkLst>
            <pc:docMk/>
            <pc:sldMk cId="2754129477" sldId="256"/>
            <ac:grpSpMk id="262" creationId="{B88C6AF1-5C42-47B7-B315-93D90F7ED296}"/>
          </ac:grpSpMkLst>
        </pc:grpChg>
        <pc:grpChg chg="add del mod">
          <ac:chgData name="Ashleigh Barber" userId="15670896-f09a-450a-9f51-d2c7959a3175" providerId="ADAL" clId="{BE823CEB-3BCA-4ABA-B346-5FAE28F30B8D}" dt="2023-03-10T14:43:03.069" v="5904" actId="165"/>
          <ac:grpSpMkLst>
            <pc:docMk/>
            <pc:sldMk cId="2754129477" sldId="256"/>
            <ac:grpSpMk id="265" creationId="{AAAF9975-F782-4846-866F-ECE91B88F262}"/>
          </ac:grpSpMkLst>
        </pc:grpChg>
        <pc:grpChg chg="add mod">
          <ac:chgData name="Ashleigh Barber" userId="15670896-f09a-450a-9f51-d2c7959a3175" providerId="ADAL" clId="{BE823CEB-3BCA-4ABA-B346-5FAE28F30B8D}" dt="2023-03-10T14:41:59.308" v="5897" actId="571"/>
          <ac:grpSpMkLst>
            <pc:docMk/>
            <pc:sldMk cId="2754129477" sldId="256"/>
            <ac:grpSpMk id="268" creationId="{1826F369-C61B-4675-9799-91ECDF7E7924}"/>
          </ac:grpSpMkLst>
        </pc:grpChg>
        <pc:grpChg chg="mod">
          <ac:chgData name="Ashleigh Barber" userId="15670896-f09a-450a-9f51-d2c7959a3175" providerId="ADAL" clId="{BE823CEB-3BCA-4ABA-B346-5FAE28F30B8D}" dt="2023-03-10T14:41:59.308" v="5897" actId="571"/>
          <ac:grpSpMkLst>
            <pc:docMk/>
            <pc:sldMk cId="2754129477" sldId="256"/>
            <ac:grpSpMk id="270" creationId="{53519C36-414A-44CF-AD41-71A821E2798D}"/>
          </ac:grpSpMkLst>
        </pc:grpChg>
        <pc:grpChg chg="mod">
          <ac:chgData name="Ashleigh Barber" userId="15670896-f09a-450a-9f51-d2c7959a3175" providerId="ADAL" clId="{BE823CEB-3BCA-4ABA-B346-5FAE28F30B8D}" dt="2023-03-10T14:41:59.308" v="5897" actId="571"/>
          <ac:grpSpMkLst>
            <pc:docMk/>
            <pc:sldMk cId="2754129477" sldId="256"/>
            <ac:grpSpMk id="271" creationId="{CFE8D60D-F97A-44A2-AB8F-CB99D05B569F}"/>
          </ac:grpSpMkLst>
        </pc:grpChg>
        <pc:grpChg chg="mod">
          <ac:chgData name="Ashleigh Barber" userId="15670896-f09a-450a-9f51-d2c7959a3175" providerId="ADAL" clId="{BE823CEB-3BCA-4ABA-B346-5FAE28F30B8D}" dt="2023-03-10T14:41:59.308" v="5897" actId="571"/>
          <ac:grpSpMkLst>
            <pc:docMk/>
            <pc:sldMk cId="2754129477" sldId="256"/>
            <ac:grpSpMk id="272" creationId="{45D9D115-E6A9-4203-920A-84F19A5055EB}"/>
          </ac:grpSpMkLst>
        </pc:grpChg>
        <pc:grpChg chg="mod">
          <ac:chgData name="Ashleigh Barber" userId="15670896-f09a-450a-9f51-d2c7959a3175" providerId="ADAL" clId="{BE823CEB-3BCA-4ABA-B346-5FAE28F30B8D}" dt="2023-03-10T14:41:59.308" v="5897" actId="571"/>
          <ac:grpSpMkLst>
            <pc:docMk/>
            <pc:sldMk cId="2754129477" sldId="256"/>
            <ac:grpSpMk id="273" creationId="{1F7FA7CF-3403-4DB0-A42E-A7A90000676A}"/>
          </ac:grpSpMkLst>
        </pc:grpChg>
        <pc:grpChg chg="mod">
          <ac:chgData name="Ashleigh Barber" userId="15670896-f09a-450a-9f51-d2c7959a3175" providerId="ADAL" clId="{BE823CEB-3BCA-4ABA-B346-5FAE28F30B8D}" dt="2023-03-10T14:41:59.308" v="5897" actId="571"/>
          <ac:grpSpMkLst>
            <pc:docMk/>
            <pc:sldMk cId="2754129477" sldId="256"/>
            <ac:grpSpMk id="274" creationId="{D395A23C-445A-4E9C-B50E-A3C4E803F3E3}"/>
          </ac:grpSpMkLst>
        </pc:grpChg>
        <pc:grpChg chg="mod">
          <ac:chgData name="Ashleigh Barber" userId="15670896-f09a-450a-9f51-d2c7959a3175" providerId="ADAL" clId="{BE823CEB-3BCA-4ABA-B346-5FAE28F30B8D}" dt="2023-03-10T14:41:59.308" v="5897" actId="571"/>
          <ac:grpSpMkLst>
            <pc:docMk/>
            <pc:sldMk cId="2754129477" sldId="256"/>
            <ac:grpSpMk id="275" creationId="{E881BF1A-30D3-4804-A12F-4281E3308A7B}"/>
          </ac:grpSpMkLst>
        </pc:grpChg>
        <pc:grpChg chg="add mod">
          <ac:chgData name="Ashleigh Barber" userId="15670896-f09a-450a-9f51-d2c7959a3175" providerId="ADAL" clId="{BE823CEB-3BCA-4ABA-B346-5FAE28F30B8D}" dt="2023-03-10T14:41:59.308" v="5897" actId="571"/>
          <ac:grpSpMkLst>
            <pc:docMk/>
            <pc:sldMk cId="2754129477" sldId="256"/>
            <ac:grpSpMk id="286" creationId="{D0DE8BD6-877E-405F-B596-69220AF0D01E}"/>
          </ac:grpSpMkLst>
        </pc:grpChg>
        <pc:grpChg chg="add del mod">
          <ac:chgData name="Ashleigh Barber" userId="15670896-f09a-450a-9f51-d2c7959a3175" providerId="ADAL" clId="{BE823CEB-3BCA-4ABA-B346-5FAE28F30B8D}" dt="2023-03-10T15:00:10.820" v="6016" actId="165"/>
          <ac:grpSpMkLst>
            <pc:docMk/>
            <pc:sldMk cId="2754129477" sldId="256"/>
            <ac:grpSpMk id="289" creationId="{A96880E0-6DB4-4593-874D-32A5BDAD45D2}"/>
          </ac:grpSpMkLst>
        </pc:grpChg>
        <pc:grpChg chg="add del mod topLvl">
          <ac:chgData name="Ashleigh Barber" userId="15670896-f09a-450a-9f51-d2c7959a3175" providerId="ADAL" clId="{BE823CEB-3BCA-4ABA-B346-5FAE28F30B8D}" dt="2023-03-10T15:01:21.211" v="6025" actId="165"/>
          <ac:grpSpMkLst>
            <pc:docMk/>
            <pc:sldMk cId="2754129477" sldId="256"/>
            <ac:grpSpMk id="292" creationId="{E64EA7AD-3FF5-4891-A10E-23621422489D}"/>
          </ac:grpSpMkLst>
        </pc:grpChg>
        <pc:grpChg chg="add del mod">
          <ac:chgData name="Ashleigh Barber" userId="15670896-f09a-450a-9f51-d2c7959a3175" providerId="ADAL" clId="{BE823CEB-3BCA-4ABA-B346-5FAE28F30B8D}" dt="2023-03-10T14:46:25.246" v="5924" actId="165"/>
          <ac:grpSpMkLst>
            <pc:docMk/>
            <pc:sldMk cId="2754129477" sldId="256"/>
            <ac:grpSpMk id="295" creationId="{2919BCB1-FF81-44BE-9AA6-FE56E7091B70}"/>
          </ac:grpSpMkLst>
        </pc:grpChg>
        <pc:grpChg chg="add del mod">
          <ac:chgData name="Ashleigh Barber" userId="15670896-f09a-450a-9f51-d2c7959a3175" providerId="ADAL" clId="{BE823CEB-3BCA-4ABA-B346-5FAE28F30B8D}" dt="2023-03-10T15:31:11.685" v="6224" actId="165"/>
          <ac:grpSpMkLst>
            <pc:docMk/>
            <pc:sldMk cId="2754129477" sldId="256"/>
            <ac:grpSpMk id="298" creationId="{40FCCAD4-24E1-4725-880C-C3EF1628206D}"/>
          </ac:grpSpMkLst>
        </pc:grpChg>
        <pc:grpChg chg="add mod topLvl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299" creationId="{2691C062-3909-40A4-A2B0-4ACE30A240C0}"/>
          </ac:grpSpMkLst>
        </pc:grpChg>
        <pc:grpChg chg="add mod topLvl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300" creationId="{6E6AA6A8-8E83-48B8-9329-755715D76A34}"/>
          </ac:grpSpMkLst>
        </pc:grpChg>
        <pc:grpChg chg="add del mod">
          <ac:chgData name="Ashleigh Barber" userId="15670896-f09a-450a-9f51-d2c7959a3175" providerId="ADAL" clId="{BE823CEB-3BCA-4ABA-B346-5FAE28F30B8D}" dt="2023-03-10T15:42:45.080" v="6320" actId="165"/>
          <ac:grpSpMkLst>
            <pc:docMk/>
            <pc:sldMk cId="2754129477" sldId="256"/>
            <ac:grpSpMk id="301" creationId="{5718782F-518E-4045-B8B1-441FCCB274A5}"/>
          </ac:grpSpMkLst>
        </pc:grpChg>
        <pc:grpChg chg="add del mod">
          <ac:chgData name="Ashleigh Barber" userId="15670896-f09a-450a-9f51-d2c7959a3175" providerId="ADAL" clId="{BE823CEB-3BCA-4ABA-B346-5FAE28F30B8D}" dt="2023-03-10T15:01:18.158" v="6024" actId="165"/>
          <ac:grpSpMkLst>
            <pc:docMk/>
            <pc:sldMk cId="2754129477" sldId="256"/>
            <ac:grpSpMk id="302" creationId="{E7F3D27B-0813-4237-BB2A-110375E2A230}"/>
          </ac:grpSpMkLst>
        </pc:grpChg>
        <pc:grpChg chg="add del mod">
          <ac:chgData name="Ashleigh Barber" userId="15670896-f09a-450a-9f51-d2c7959a3175" providerId="ADAL" clId="{BE823CEB-3BCA-4ABA-B346-5FAE28F30B8D}" dt="2023-03-10T15:02:49.582" v="6035" actId="165"/>
          <ac:grpSpMkLst>
            <pc:docMk/>
            <pc:sldMk cId="2754129477" sldId="256"/>
            <ac:grpSpMk id="303" creationId="{3B33767B-7FD8-4B9A-B409-CE8CE898976B}"/>
          </ac:grpSpMkLst>
        </pc:grpChg>
        <pc:grpChg chg="add del mod">
          <ac:chgData name="Ashleigh Barber" userId="15670896-f09a-450a-9f51-d2c7959a3175" providerId="ADAL" clId="{BE823CEB-3BCA-4ABA-B346-5FAE28F30B8D}" dt="2023-03-10T15:02:41.631" v="6034" actId="165"/>
          <ac:grpSpMkLst>
            <pc:docMk/>
            <pc:sldMk cId="2754129477" sldId="256"/>
            <ac:grpSpMk id="304" creationId="{17DA9E92-2304-43B9-9D22-79B3F2574715}"/>
          </ac:grpSpMkLst>
        </pc:grpChg>
        <pc:grpChg chg="add del mod">
          <ac:chgData name="Ashleigh Barber" userId="15670896-f09a-450a-9f51-d2c7959a3175" providerId="ADAL" clId="{BE823CEB-3BCA-4ABA-B346-5FAE28F30B8D}" dt="2023-03-10T15:02:31.736" v="6033" actId="165"/>
          <ac:grpSpMkLst>
            <pc:docMk/>
            <pc:sldMk cId="2754129477" sldId="256"/>
            <ac:grpSpMk id="305" creationId="{CC2FE408-9E37-4C32-9777-63E12E9F4F37}"/>
          </ac:grpSpMkLst>
        </pc:grpChg>
        <pc:grpChg chg="add mod topLvl">
          <ac:chgData name="Ashleigh Barber" userId="15670896-f09a-450a-9f51-d2c7959a3175" providerId="ADAL" clId="{BE823CEB-3BCA-4ABA-B346-5FAE28F30B8D}" dt="2023-03-10T15:48:12.810" v="6386" actId="164"/>
          <ac:grpSpMkLst>
            <pc:docMk/>
            <pc:sldMk cId="2754129477" sldId="256"/>
            <ac:grpSpMk id="306" creationId="{1B9465EE-33A0-4D20-B833-998EBFAC7502}"/>
          </ac:grpSpMkLst>
        </pc:grpChg>
        <pc:grpChg chg="add del mod">
          <ac:chgData name="Ashleigh Barber" userId="15670896-f09a-450a-9f51-d2c7959a3175" providerId="ADAL" clId="{BE823CEB-3BCA-4ABA-B346-5FAE28F30B8D}" dt="2023-03-10T15:02:57.740" v="6037" actId="165"/>
          <ac:grpSpMkLst>
            <pc:docMk/>
            <pc:sldMk cId="2754129477" sldId="256"/>
            <ac:grpSpMk id="307" creationId="{7E924938-8DB8-4E7C-93D6-508A6FAADD69}"/>
          </ac:grpSpMkLst>
        </pc:grpChg>
        <pc:grpChg chg="add del mod topLvl">
          <ac:chgData name="Ashleigh Barber" userId="15670896-f09a-450a-9f51-d2c7959a3175" providerId="ADAL" clId="{BE823CEB-3BCA-4ABA-B346-5FAE28F30B8D}" dt="2023-03-10T15:16:04.116" v="6140" actId="165"/>
          <ac:grpSpMkLst>
            <pc:docMk/>
            <pc:sldMk cId="2754129477" sldId="256"/>
            <ac:grpSpMk id="308" creationId="{7EEE985B-8E96-4DBC-8460-79CE90B7ED7B}"/>
          </ac:grpSpMkLst>
        </pc:grpChg>
        <pc:grpChg chg="add del mod">
          <ac:chgData name="Ashleigh Barber" userId="15670896-f09a-450a-9f51-d2c7959a3175" providerId="ADAL" clId="{BE823CEB-3BCA-4ABA-B346-5FAE28F30B8D}" dt="2023-03-10T15:03:04.880" v="6039" actId="165"/>
          <ac:grpSpMkLst>
            <pc:docMk/>
            <pc:sldMk cId="2754129477" sldId="256"/>
            <ac:grpSpMk id="309" creationId="{8F939369-F0EE-40B2-AB36-5B342E4E9B4A}"/>
          </ac:grpSpMkLst>
        </pc:grpChg>
        <pc:grpChg chg="add del mod topLvl">
          <ac:chgData name="Ashleigh Barber" userId="15670896-f09a-450a-9f51-d2c7959a3175" providerId="ADAL" clId="{BE823CEB-3BCA-4ABA-B346-5FAE28F30B8D}" dt="2023-03-10T15:16:06.536" v="6141" actId="165"/>
          <ac:grpSpMkLst>
            <pc:docMk/>
            <pc:sldMk cId="2754129477" sldId="256"/>
            <ac:grpSpMk id="311" creationId="{5883FAC8-F719-4043-A754-75A965FEC31C}"/>
          </ac:grpSpMkLst>
        </pc:grpChg>
        <pc:grpChg chg="add del mod">
          <ac:chgData name="Ashleigh Barber" userId="15670896-f09a-450a-9f51-d2c7959a3175" providerId="ADAL" clId="{BE823CEB-3BCA-4ABA-B346-5FAE28F30B8D}" dt="2023-03-10T15:03:12.461" v="6040" actId="165"/>
          <ac:grpSpMkLst>
            <pc:docMk/>
            <pc:sldMk cId="2754129477" sldId="256"/>
            <ac:grpSpMk id="312" creationId="{11E396CD-9E32-412B-8114-5FEC8341038C}"/>
          </ac:grpSpMkLst>
        </pc:grpChg>
        <pc:grpChg chg="add del mod">
          <ac:chgData name="Ashleigh Barber" userId="15670896-f09a-450a-9f51-d2c7959a3175" providerId="ADAL" clId="{BE823CEB-3BCA-4ABA-B346-5FAE28F30B8D}" dt="2023-03-10T15:15:38.665" v="6139" actId="165"/>
          <ac:grpSpMkLst>
            <pc:docMk/>
            <pc:sldMk cId="2754129477" sldId="256"/>
            <ac:grpSpMk id="313" creationId="{D29229CB-720C-4AA7-B3E5-D3E7AD0EB7D2}"/>
          </ac:grpSpMkLst>
        </pc:grpChg>
        <pc:grpChg chg="add del mod">
          <ac:chgData name="Ashleigh Barber" userId="15670896-f09a-450a-9f51-d2c7959a3175" providerId="ADAL" clId="{BE823CEB-3BCA-4ABA-B346-5FAE28F30B8D}" dt="2023-03-10T15:07:33.471" v="6071" actId="165"/>
          <ac:grpSpMkLst>
            <pc:docMk/>
            <pc:sldMk cId="2754129477" sldId="256"/>
            <ac:grpSpMk id="314" creationId="{8D2E915E-1A88-458A-B57C-9CA71F31F9C5}"/>
          </ac:grpSpMkLst>
        </pc:grpChg>
        <pc:grpChg chg="add mod topLvl">
          <ac:chgData name="Ashleigh Barber" userId="15670896-f09a-450a-9f51-d2c7959a3175" providerId="ADAL" clId="{BE823CEB-3BCA-4ABA-B346-5FAE28F30B8D}" dt="2023-03-10T15:48:12.810" v="6386" actId="164"/>
          <ac:grpSpMkLst>
            <pc:docMk/>
            <pc:sldMk cId="2754129477" sldId="256"/>
            <ac:grpSpMk id="315" creationId="{D413AA3D-EF28-493A-B46B-D09BB35D77D6}"/>
          </ac:grpSpMkLst>
        </pc:grpChg>
        <pc:grpChg chg="add mod topLvl">
          <ac:chgData name="Ashleigh Barber" userId="15670896-f09a-450a-9f51-d2c7959a3175" providerId="ADAL" clId="{BE823CEB-3BCA-4ABA-B346-5FAE28F30B8D}" dt="2023-03-10T15:48:12.810" v="6386" actId="164"/>
          <ac:grpSpMkLst>
            <pc:docMk/>
            <pc:sldMk cId="2754129477" sldId="256"/>
            <ac:grpSpMk id="316" creationId="{7E23FD18-073B-4D75-B5D0-9599AAEF7603}"/>
          </ac:grpSpMkLst>
        </pc:grpChg>
        <pc:grpChg chg="add del mod">
          <ac:chgData name="Ashleigh Barber" userId="15670896-f09a-450a-9f51-d2c7959a3175" providerId="ADAL" clId="{BE823CEB-3BCA-4ABA-B346-5FAE28F30B8D}" dt="2023-03-10T15:44:26.971" v="6349" actId="165"/>
          <ac:grpSpMkLst>
            <pc:docMk/>
            <pc:sldMk cId="2754129477" sldId="256"/>
            <ac:grpSpMk id="317" creationId="{872B1F99-7DA2-459B-873E-D44C8D99815E}"/>
          </ac:grpSpMkLst>
        </pc:grpChg>
        <pc:grpChg chg="add del mod">
          <ac:chgData name="Ashleigh Barber" userId="15670896-f09a-450a-9f51-d2c7959a3175" providerId="ADAL" clId="{BE823CEB-3BCA-4ABA-B346-5FAE28F30B8D}" dt="2023-03-10T15:22:32.623" v="6180" actId="165"/>
          <ac:grpSpMkLst>
            <pc:docMk/>
            <pc:sldMk cId="2754129477" sldId="256"/>
            <ac:grpSpMk id="318" creationId="{92B324F3-05A4-47D3-9CED-F2E92AC51DC0}"/>
          </ac:grpSpMkLst>
        </pc:grpChg>
        <pc:grpChg chg="add mod topLvl">
          <ac:chgData name="Ashleigh Barber" userId="15670896-f09a-450a-9f51-d2c7959a3175" providerId="ADAL" clId="{BE823CEB-3BCA-4ABA-B346-5FAE28F30B8D}" dt="2023-03-10T15:48:12.810" v="6386" actId="164"/>
          <ac:grpSpMkLst>
            <pc:docMk/>
            <pc:sldMk cId="2754129477" sldId="256"/>
            <ac:grpSpMk id="319" creationId="{18C9AD30-9AC7-4D95-8800-734348F47A4E}"/>
          </ac:grpSpMkLst>
        </pc:grpChg>
        <pc:grpChg chg="add mod topLvl">
          <ac:chgData name="Ashleigh Barber" userId="15670896-f09a-450a-9f51-d2c7959a3175" providerId="ADAL" clId="{BE823CEB-3BCA-4ABA-B346-5FAE28F30B8D}" dt="2023-03-10T15:48:12.810" v="6386" actId="164"/>
          <ac:grpSpMkLst>
            <pc:docMk/>
            <pc:sldMk cId="2754129477" sldId="256"/>
            <ac:grpSpMk id="320" creationId="{92CB5936-048E-486B-9775-C1CAB52EBAE1}"/>
          </ac:grpSpMkLst>
        </pc:grpChg>
        <pc:grpChg chg="add mod topLvl">
          <ac:chgData name="Ashleigh Barber" userId="15670896-f09a-450a-9f51-d2c7959a3175" providerId="ADAL" clId="{BE823CEB-3BCA-4ABA-B346-5FAE28F30B8D}" dt="2023-03-10T15:48:12.810" v="6386" actId="164"/>
          <ac:grpSpMkLst>
            <pc:docMk/>
            <pc:sldMk cId="2754129477" sldId="256"/>
            <ac:grpSpMk id="321" creationId="{0D157680-32AC-40AA-B81F-BE52569B6C25}"/>
          </ac:grpSpMkLst>
        </pc:grpChg>
        <pc:grpChg chg="add mod topLvl">
          <ac:chgData name="Ashleigh Barber" userId="15670896-f09a-450a-9f51-d2c7959a3175" providerId="ADAL" clId="{BE823CEB-3BCA-4ABA-B346-5FAE28F30B8D}" dt="2023-03-10T15:48:12.810" v="6386" actId="164"/>
          <ac:grpSpMkLst>
            <pc:docMk/>
            <pc:sldMk cId="2754129477" sldId="256"/>
            <ac:grpSpMk id="322" creationId="{F1A3B63E-776C-46B0-A841-36C3A3D9B385}"/>
          </ac:grpSpMkLst>
        </pc:grpChg>
        <pc:grpChg chg="add del mod">
          <ac:chgData name="Ashleigh Barber" userId="15670896-f09a-450a-9f51-d2c7959a3175" providerId="ADAL" clId="{BE823CEB-3BCA-4ABA-B346-5FAE28F30B8D}" dt="2023-03-10T15:32:52.568" v="6233" actId="165"/>
          <ac:grpSpMkLst>
            <pc:docMk/>
            <pc:sldMk cId="2754129477" sldId="256"/>
            <ac:grpSpMk id="323" creationId="{F59AAA64-6AF1-4CCF-B070-EB8BDE2E4C4A}"/>
          </ac:grpSpMkLst>
        </pc:grpChg>
        <pc:grpChg chg="add del mod">
          <ac:chgData name="Ashleigh Barber" userId="15670896-f09a-450a-9f51-d2c7959a3175" providerId="ADAL" clId="{BE823CEB-3BCA-4ABA-B346-5FAE28F30B8D}" dt="2023-03-10T15:33:16.286" v="6235" actId="165"/>
          <ac:grpSpMkLst>
            <pc:docMk/>
            <pc:sldMk cId="2754129477" sldId="256"/>
            <ac:grpSpMk id="324" creationId="{09123570-E996-4BD4-9BC4-826A82465554}"/>
          </ac:grpSpMkLst>
        </pc:grpChg>
        <pc:grpChg chg="add del mod">
          <ac:chgData name="Ashleigh Barber" userId="15670896-f09a-450a-9f51-d2c7959a3175" providerId="ADAL" clId="{BE823CEB-3BCA-4ABA-B346-5FAE28F30B8D}" dt="2023-03-10T15:34:04.925" v="6241" actId="165"/>
          <ac:grpSpMkLst>
            <pc:docMk/>
            <pc:sldMk cId="2754129477" sldId="256"/>
            <ac:grpSpMk id="325" creationId="{386426D0-9F01-4672-8A62-0B730629FD3E}"/>
          </ac:grpSpMkLst>
        </pc:grpChg>
        <pc:grpChg chg="add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326" creationId="{B730D9FB-417B-41F7-A5E0-9A460EA29DF1}"/>
          </ac:grpSpMkLst>
        </pc:grpChg>
        <pc:grpChg chg="add mod topLvl">
          <ac:chgData name="Ashleigh Barber" userId="15670896-f09a-450a-9f51-d2c7959a3175" providerId="ADAL" clId="{BE823CEB-3BCA-4ABA-B346-5FAE28F30B8D}" dt="2023-03-10T15:48:12.810" v="6386" actId="164"/>
          <ac:grpSpMkLst>
            <pc:docMk/>
            <pc:sldMk cId="2754129477" sldId="256"/>
            <ac:grpSpMk id="327" creationId="{7DB99572-81F3-4F60-8F4E-5DE8A5DD5369}"/>
          </ac:grpSpMkLst>
        </pc:grpChg>
        <pc:grpChg chg="add del mod">
          <ac:chgData name="Ashleigh Barber" userId="15670896-f09a-450a-9f51-d2c7959a3175" providerId="ADAL" clId="{BE823CEB-3BCA-4ABA-B346-5FAE28F30B8D}" dt="2023-03-10T15:43:02.279" v="6322" actId="165"/>
          <ac:grpSpMkLst>
            <pc:docMk/>
            <pc:sldMk cId="2754129477" sldId="256"/>
            <ac:grpSpMk id="328" creationId="{0837CAE4-FC25-4B59-AF9C-501A8A459BE0}"/>
          </ac:grpSpMkLst>
        </pc:grpChg>
        <pc:grpChg chg="add mod topLvl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329" creationId="{64480C0F-31BB-4AD8-BB7D-9AD762985502}"/>
          </ac:grpSpMkLst>
        </pc:grpChg>
        <pc:grpChg chg="add del mod">
          <ac:chgData name="Ashleigh Barber" userId="15670896-f09a-450a-9f51-d2c7959a3175" providerId="ADAL" clId="{BE823CEB-3BCA-4ABA-B346-5FAE28F30B8D}" dt="2023-03-10T15:36:24.928" v="6249" actId="165"/>
          <ac:grpSpMkLst>
            <pc:docMk/>
            <pc:sldMk cId="2754129477" sldId="256"/>
            <ac:grpSpMk id="330" creationId="{5D9A4398-9EC6-4C71-983B-8641FF1B921E}"/>
          </ac:grpSpMkLst>
        </pc:grpChg>
        <pc:grpChg chg="add mod topLvl">
          <ac:chgData name="Ashleigh Barber" userId="15670896-f09a-450a-9f51-d2c7959a3175" providerId="ADAL" clId="{BE823CEB-3BCA-4ABA-B346-5FAE28F30B8D}" dt="2023-03-10T15:48:12.810" v="6386" actId="164"/>
          <ac:grpSpMkLst>
            <pc:docMk/>
            <pc:sldMk cId="2754129477" sldId="256"/>
            <ac:grpSpMk id="331" creationId="{31FD815B-7213-4E19-AE79-54981F008C39}"/>
          </ac:grpSpMkLst>
        </pc:grpChg>
        <pc:grpChg chg="add mod topLvl">
          <ac:chgData name="Ashleigh Barber" userId="15670896-f09a-450a-9f51-d2c7959a3175" providerId="ADAL" clId="{BE823CEB-3BCA-4ABA-B346-5FAE28F30B8D}" dt="2023-03-10T15:48:12.810" v="6386" actId="164"/>
          <ac:grpSpMkLst>
            <pc:docMk/>
            <pc:sldMk cId="2754129477" sldId="256"/>
            <ac:grpSpMk id="332" creationId="{422293BA-341B-412E-B2E4-2EB16E9D1088}"/>
          </ac:grpSpMkLst>
        </pc:grpChg>
        <pc:grpChg chg="add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333" creationId="{19D007DD-918B-4D47-967C-1617D6CD12BB}"/>
          </ac:grpSpMkLst>
        </pc:grpChg>
        <pc:grpChg chg="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335" creationId="{F3FBC54B-0457-4D7F-8573-C210A9E8D33D}"/>
          </ac:grpSpMkLst>
        </pc:grpChg>
        <pc:grpChg chg="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336" creationId="{A0B95ABC-6A9B-4943-9DFF-38E45939FDDD}"/>
          </ac:grpSpMkLst>
        </pc:grpChg>
        <pc:grpChg chg="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337" creationId="{A662625C-7FCD-4382-BF84-7F5A0E5567F0}"/>
          </ac:grpSpMkLst>
        </pc:grpChg>
        <pc:grpChg chg="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338" creationId="{E5B00EB1-1BD2-42B1-8C5B-FD51E43D992D}"/>
          </ac:grpSpMkLst>
        </pc:grpChg>
        <pc:grpChg chg="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339" creationId="{CA394606-58B9-4108-97E6-F41F9A11C1C0}"/>
          </ac:grpSpMkLst>
        </pc:grpChg>
        <pc:grpChg chg="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340" creationId="{6D43600A-B612-4024-AF57-F28396615A31}"/>
          </ac:grpSpMkLst>
        </pc:grpChg>
        <pc:grpChg chg="add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351" creationId="{3A98D7FC-953B-469E-82C2-E5420611FD39}"/>
          </ac:grpSpMkLst>
        </pc:grpChg>
        <pc:grpChg chg="add del mod topLvl">
          <ac:chgData name="Ashleigh Barber" userId="15670896-f09a-450a-9f51-d2c7959a3175" providerId="ADAL" clId="{BE823CEB-3BCA-4ABA-B346-5FAE28F30B8D}" dt="2023-03-10T15:45:58.155" v="6361" actId="478"/>
          <ac:grpSpMkLst>
            <pc:docMk/>
            <pc:sldMk cId="2754129477" sldId="256"/>
            <ac:grpSpMk id="354" creationId="{D29BA969-B179-49AF-AF74-220743CA195A}"/>
          </ac:grpSpMkLst>
        </pc:grpChg>
        <pc:grpChg chg="add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355" creationId="{FF4A7702-0ED9-47C8-8A5B-FCEB22F5A085}"/>
          </ac:grpSpMkLst>
        </pc:grpChg>
        <pc:grpChg chg="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357" creationId="{6A2DE9D2-142D-485E-ADDC-996A1F228C7D}"/>
          </ac:grpSpMkLst>
        </pc:grpChg>
        <pc:grpChg chg="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358" creationId="{788A3C94-5418-4157-AF57-17D7FEA28B3F}"/>
          </ac:grpSpMkLst>
        </pc:grpChg>
        <pc:grpChg chg="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359" creationId="{83D121D5-46E9-43E4-80F7-3BE5E9BE854A}"/>
          </ac:grpSpMkLst>
        </pc:grpChg>
        <pc:grpChg chg="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360" creationId="{F412718B-C792-41E9-B9D3-F080CE44A162}"/>
          </ac:grpSpMkLst>
        </pc:grpChg>
        <pc:grpChg chg="add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367" creationId="{0716187A-379F-4392-B815-A23F57DD7E7E}"/>
          </ac:grpSpMkLst>
        </pc:grpChg>
        <pc:grpChg chg="add mod topLvl">
          <ac:chgData name="Ashleigh Barber" userId="15670896-f09a-450a-9f51-d2c7959a3175" providerId="ADAL" clId="{BE823CEB-3BCA-4ABA-B346-5FAE28F30B8D}" dt="2023-03-10T15:48:12.810" v="6386" actId="164"/>
          <ac:grpSpMkLst>
            <pc:docMk/>
            <pc:sldMk cId="2754129477" sldId="256"/>
            <ac:grpSpMk id="370" creationId="{0D53120E-895D-49B4-995E-C74876F86724}"/>
          </ac:grpSpMkLst>
        </pc:grpChg>
        <pc:grpChg chg="add mod topLvl">
          <ac:chgData name="Ashleigh Barber" userId="15670896-f09a-450a-9f51-d2c7959a3175" providerId="ADAL" clId="{BE823CEB-3BCA-4ABA-B346-5FAE28F30B8D}" dt="2023-03-10T15:48:12.810" v="6386" actId="164"/>
          <ac:grpSpMkLst>
            <pc:docMk/>
            <pc:sldMk cId="2754129477" sldId="256"/>
            <ac:grpSpMk id="371" creationId="{A6783F01-B543-45EC-BB11-559E2E668136}"/>
          </ac:grpSpMkLst>
        </pc:grpChg>
        <pc:grpChg chg="add del mod">
          <ac:chgData name="Ashleigh Barber" userId="15670896-f09a-450a-9f51-d2c7959a3175" providerId="ADAL" clId="{BE823CEB-3BCA-4ABA-B346-5FAE28F30B8D}" dt="2023-03-10T15:45:43.271" v="6358" actId="165"/>
          <ac:grpSpMkLst>
            <pc:docMk/>
            <pc:sldMk cId="2754129477" sldId="256"/>
            <ac:grpSpMk id="372" creationId="{DCFC9793-5896-47D3-AEF1-F58A3CBE2A03}"/>
          </ac:grpSpMkLst>
        </pc:grpChg>
        <pc:grpChg chg="add mod">
          <ac:chgData name="Ashleigh Barber" userId="15670896-f09a-450a-9f51-d2c7959a3175" providerId="ADAL" clId="{BE823CEB-3BCA-4ABA-B346-5FAE28F30B8D}" dt="2023-03-10T15:48:12.810" v="6386" actId="164"/>
          <ac:grpSpMkLst>
            <pc:docMk/>
            <pc:sldMk cId="2754129477" sldId="256"/>
            <ac:grpSpMk id="373" creationId="{F5149D37-A446-471D-89AC-EE80017D1E61}"/>
          </ac:grpSpMkLst>
        </pc:grpChg>
        <pc:cxnChg chg="add del mod topLvl">
          <ac:chgData name="Ashleigh Barber" userId="15670896-f09a-450a-9f51-d2c7959a3175" providerId="ADAL" clId="{BE823CEB-3BCA-4ABA-B346-5FAE28F30B8D}" dt="2023-03-10T15:54:28.055" v="6451" actId="478"/>
          <ac:cxnSpMkLst>
            <pc:docMk/>
            <pc:sldMk cId="2754129477" sldId="256"/>
            <ac:cxnSpMk id="10" creationId="{BC42D6F3-79A3-4007-AA13-FA90D188586E}"/>
          </ac:cxnSpMkLst>
        </pc:cxnChg>
        <pc:cxnChg chg="add mod">
          <ac:chgData name="Ashleigh Barber" userId="15670896-f09a-450a-9f51-d2c7959a3175" providerId="ADAL" clId="{BE823CEB-3BCA-4ABA-B346-5FAE28F30B8D}" dt="2023-03-10T16:19:54.756" v="7527" actId="1037"/>
          <ac:cxnSpMkLst>
            <pc:docMk/>
            <pc:sldMk cId="2754129477" sldId="256"/>
            <ac:cxnSpMk id="376" creationId="{C69EB229-9408-48D2-9B87-0AB87AA60089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06B47-0931-4035-BA4E-57BCD81258F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738E-D49F-4C50-A8A4-D8BF7CD97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488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06B47-0931-4035-BA4E-57BCD81258F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738E-D49F-4C50-A8A4-D8BF7CD97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06B47-0931-4035-BA4E-57BCD81258F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738E-D49F-4C50-A8A4-D8BF7CD97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005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06B47-0931-4035-BA4E-57BCD81258F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738E-D49F-4C50-A8A4-D8BF7CD97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04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06B47-0931-4035-BA4E-57BCD81258F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738E-D49F-4C50-A8A4-D8BF7CD97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24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06B47-0931-4035-BA4E-57BCD81258F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738E-D49F-4C50-A8A4-D8BF7CD97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419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06B47-0931-4035-BA4E-57BCD81258F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738E-D49F-4C50-A8A4-D8BF7CD97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2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06B47-0931-4035-BA4E-57BCD81258F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738E-D49F-4C50-A8A4-D8BF7CD97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541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06B47-0931-4035-BA4E-57BCD81258F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738E-D49F-4C50-A8A4-D8BF7CD97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09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06B47-0931-4035-BA4E-57BCD81258F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738E-D49F-4C50-A8A4-D8BF7CD97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30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06B47-0931-4035-BA4E-57BCD81258F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738E-D49F-4C50-A8A4-D8BF7CD97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271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06B47-0931-4035-BA4E-57BCD81258F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A738E-D49F-4C50-A8A4-D8BF7CD97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3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5BBB670-A70C-41F7-AD35-281BF9631465}"/>
              </a:ext>
            </a:extLst>
          </p:cNvPr>
          <p:cNvSpPr txBox="1"/>
          <p:nvPr/>
        </p:nvSpPr>
        <p:spPr>
          <a:xfrm>
            <a:off x="137128" y="76157"/>
            <a:ext cx="7044640" cy="400110"/>
          </a:xfrm>
          <a:prstGeom prst="rect">
            <a:avLst/>
          </a:prstGeom>
          <a:noFill/>
          <a:effectLst>
            <a:outerShdw blurRad="25400" dist="12700" dir="5400000" sx="101000" sy="101000" algn="t" rotWithShape="0">
              <a:srgbClr val="0A2C25">
                <a:alpha val="20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AU" sz="2000" dirty="0">
                <a:solidFill>
                  <a:srgbClr val="0A2C25"/>
                </a:solidFill>
                <a:latin typeface="DM Sans Medium" pitchFamily="2" charset="0"/>
              </a:rPr>
              <a:t>Using EmpoweredOER to Evaluate a Resource</a:t>
            </a:r>
            <a:endParaRPr lang="en-US" sz="2000" dirty="0">
              <a:solidFill>
                <a:srgbClr val="0A2C25"/>
              </a:solidFill>
              <a:latin typeface="DM Sans Medium" pitchFamily="2" charset="0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DA6726EA-B812-4748-AF40-F6E33075D891}"/>
              </a:ext>
            </a:extLst>
          </p:cNvPr>
          <p:cNvSpPr txBox="1"/>
          <p:nvPr/>
        </p:nvSpPr>
        <p:spPr>
          <a:xfrm>
            <a:off x="4460684" y="6594240"/>
            <a:ext cx="5256730" cy="2154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AU" sz="800" dirty="0">
                <a:solidFill>
                  <a:srgbClr val="0A2C25"/>
                </a:solidFill>
                <a:latin typeface="DM Sans" pitchFamily="2" charset="0"/>
              </a:rPr>
              <a:t>EmpoweredOER.com  |  Adapted from Equity Rubric for OER Evaluation by Branch Alliance  |  CC BY-NC-SA</a:t>
            </a:r>
            <a:endParaRPr lang="en-US" sz="800" dirty="0">
              <a:solidFill>
                <a:srgbClr val="0A2C25"/>
              </a:solidFill>
              <a:latin typeface="DM Sans" pitchFamily="2" charset="0"/>
            </a:endParaRPr>
          </a:p>
        </p:txBody>
      </p: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F5149D37-A446-471D-89AC-EE80017D1E61}"/>
              </a:ext>
            </a:extLst>
          </p:cNvPr>
          <p:cNvGrpSpPr/>
          <p:nvPr/>
        </p:nvGrpSpPr>
        <p:grpSpPr>
          <a:xfrm>
            <a:off x="168785" y="2312040"/>
            <a:ext cx="9568429" cy="4247918"/>
            <a:chOff x="168785" y="2312040"/>
            <a:chExt cx="9568429" cy="4247918"/>
          </a:xfrm>
        </p:grpSpPr>
        <p:grpSp>
          <p:nvGrpSpPr>
            <p:cNvPr id="319" name="Group 318">
              <a:extLst>
                <a:ext uri="{FF2B5EF4-FFF2-40B4-BE49-F238E27FC236}">
                  <a16:creationId xmlns:a16="http://schemas.microsoft.com/office/drawing/2014/main" id="{18C9AD30-9AC7-4D95-8800-734348F47A4E}"/>
                </a:ext>
              </a:extLst>
            </p:cNvPr>
            <p:cNvGrpSpPr/>
            <p:nvPr/>
          </p:nvGrpSpPr>
          <p:grpSpPr>
            <a:xfrm>
              <a:off x="171659" y="5549241"/>
              <a:ext cx="1820054" cy="1010717"/>
              <a:chOff x="171132" y="5549241"/>
              <a:chExt cx="1820054" cy="1010717"/>
            </a:xfrm>
          </p:grpSpPr>
          <p:sp>
            <p:nvSpPr>
              <p:cNvPr id="7" name="Flowchart: Process 6">
                <a:extLst>
                  <a:ext uri="{FF2B5EF4-FFF2-40B4-BE49-F238E27FC236}">
                    <a16:creationId xmlns:a16="http://schemas.microsoft.com/office/drawing/2014/main" id="{5B9151EB-67D7-427D-A0C7-B0574E783DAD}"/>
                  </a:ext>
                </a:extLst>
              </p:cNvPr>
              <p:cNvSpPr/>
              <p:nvPr/>
            </p:nvSpPr>
            <p:spPr>
              <a:xfrm>
                <a:off x="171132" y="5556440"/>
                <a:ext cx="1820054" cy="993601"/>
              </a:xfrm>
              <a:prstGeom prst="flowChartProcess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841CD41-C7C6-43F4-8301-838AF7AA0F7C}"/>
                  </a:ext>
                </a:extLst>
              </p:cNvPr>
              <p:cNvSpPr txBox="1"/>
              <p:nvPr/>
            </p:nvSpPr>
            <p:spPr>
              <a:xfrm>
                <a:off x="496458" y="5844041"/>
                <a:ext cx="1471628" cy="346862"/>
              </a:xfrm>
              <a:prstGeom prst="rect">
                <a:avLst/>
              </a:prstGeom>
              <a:noFill/>
              <a:effectLst>
                <a:outerShdw blurRad="25400" dist="12700" dir="5400000" algn="t" rotWithShape="0">
                  <a:schemeClr val="tx1">
                    <a:lumMod val="65000"/>
                    <a:lumOff val="35000"/>
                    <a:alpha val="40000"/>
                  </a:scheme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2000" dirty="0">
                    <a:solidFill>
                      <a:schemeClr val="bg1"/>
                    </a:solidFill>
                    <a:latin typeface="DM Sans Medium" pitchFamily="2" charset="0"/>
                  </a:rPr>
                  <a:t>UDL</a:t>
                </a:r>
                <a:endParaRPr lang="en-US" sz="2000" dirty="0">
                  <a:solidFill>
                    <a:schemeClr val="bg1"/>
                  </a:solidFill>
                  <a:latin typeface="DM Sans Medium" pitchFamily="2" charset="0"/>
                </a:endParaRPr>
              </a:p>
            </p:txBody>
          </p:sp>
          <p:sp>
            <p:nvSpPr>
              <p:cNvPr id="202" name="Flowchart: Process 201">
                <a:extLst>
                  <a:ext uri="{FF2B5EF4-FFF2-40B4-BE49-F238E27FC236}">
                    <a16:creationId xmlns:a16="http://schemas.microsoft.com/office/drawing/2014/main" id="{DE0FE726-4337-4844-BBF4-927A0AA16018}"/>
                  </a:ext>
                </a:extLst>
              </p:cNvPr>
              <p:cNvSpPr/>
              <p:nvPr/>
            </p:nvSpPr>
            <p:spPr>
              <a:xfrm>
                <a:off x="171776" y="5549241"/>
                <a:ext cx="299595" cy="1008000"/>
              </a:xfrm>
              <a:prstGeom prst="flowChartProcess">
                <a:avLst/>
              </a:prstGeom>
              <a:solidFill>
                <a:srgbClr val="0070C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739FF105-1602-49D9-AD06-F080323830D4}"/>
                  </a:ext>
                </a:extLst>
              </p:cNvPr>
              <p:cNvSpPr txBox="1"/>
              <p:nvPr/>
            </p:nvSpPr>
            <p:spPr>
              <a:xfrm rot="16200000" flipH="1">
                <a:off x="-169887" y="5987687"/>
                <a:ext cx="1004930" cy="139612"/>
              </a:xfrm>
              <a:prstGeom prst="rect">
                <a:avLst/>
              </a:prstGeom>
              <a:noFill/>
              <a:ln cap="flat">
                <a:noFill/>
                <a:round/>
              </a:ln>
              <a:effectLst>
                <a:outerShdw blurRad="12700" dist="12700" dir="5400000" algn="t" rotWithShape="0">
                  <a:schemeClr val="tx1">
                    <a:lumMod val="65000"/>
                    <a:lumOff val="35000"/>
                    <a:alpha val="20000"/>
                  </a:scheme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AU" sz="950" spc="-40" dirty="0">
                    <a:solidFill>
                      <a:schemeClr val="bg1"/>
                    </a:solidFill>
                    <a:latin typeface="DM Sans Medium" pitchFamily="2" charset="0"/>
                  </a:rPr>
                  <a:t>DIMENSION  4</a:t>
                </a:r>
              </a:p>
            </p:txBody>
          </p:sp>
        </p:grpSp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92CB5936-048E-486B-9775-C1CAB52EBAE1}"/>
                </a:ext>
              </a:extLst>
            </p:cNvPr>
            <p:cNvGrpSpPr/>
            <p:nvPr/>
          </p:nvGrpSpPr>
          <p:grpSpPr>
            <a:xfrm>
              <a:off x="168785" y="4472441"/>
              <a:ext cx="1821600" cy="1009830"/>
              <a:chOff x="168258" y="4472441"/>
              <a:chExt cx="1821600" cy="1009830"/>
            </a:xfrm>
          </p:grpSpPr>
          <p:sp>
            <p:nvSpPr>
              <p:cNvPr id="6" name="Flowchart: Process 5">
                <a:extLst>
                  <a:ext uri="{FF2B5EF4-FFF2-40B4-BE49-F238E27FC236}">
                    <a16:creationId xmlns:a16="http://schemas.microsoft.com/office/drawing/2014/main" id="{4E203F1D-2DD0-422E-9AB7-2E781DD19C32}"/>
                  </a:ext>
                </a:extLst>
              </p:cNvPr>
              <p:cNvSpPr/>
              <p:nvPr/>
            </p:nvSpPr>
            <p:spPr>
              <a:xfrm>
                <a:off x="168258" y="4482092"/>
                <a:ext cx="1821600" cy="993600"/>
              </a:xfrm>
              <a:prstGeom prst="flowChartProcess">
                <a:avLst/>
              </a:prstGeom>
              <a:solidFill>
                <a:srgbClr val="9900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E37CA56-9F65-4CF0-966B-6B72CF37BE8D}"/>
                  </a:ext>
                </a:extLst>
              </p:cNvPr>
              <p:cNvSpPr txBox="1"/>
              <p:nvPr/>
            </p:nvSpPr>
            <p:spPr>
              <a:xfrm>
                <a:off x="467429" y="4627329"/>
                <a:ext cx="1484653" cy="613354"/>
              </a:xfrm>
              <a:prstGeom prst="rect">
                <a:avLst/>
              </a:prstGeom>
              <a:noFill/>
              <a:effectLst>
                <a:outerShdw blurRad="25400" dist="12700" dir="5400000" algn="t" rotWithShape="0">
                  <a:schemeClr val="tx1">
                    <a:lumMod val="65000"/>
                    <a:lumOff val="35000"/>
                    <a:alpha val="40000"/>
                  </a:scheme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2000" dirty="0">
                    <a:solidFill>
                      <a:schemeClr val="bg1"/>
                    </a:solidFill>
                    <a:latin typeface="DM Sans Medium" pitchFamily="2" charset="0"/>
                  </a:rPr>
                  <a:t>Culturally Sustaining</a:t>
                </a:r>
                <a:endParaRPr lang="en-US" sz="2000" dirty="0">
                  <a:solidFill>
                    <a:schemeClr val="bg1"/>
                  </a:solidFill>
                  <a:latin typeface="DM Sans Medium" pitchFamily="2" charset="0"/>
                </a:endParaRPr>
              </a:p>
            </p:txBody>
          </p:sp>
          <p:sp>
            <p:nvSpPr>
              <p:cNvPr id="211" name="Flowchart: Process 210">
                <a:extLst>
                  <a:ext uri="{FF2B5EF4-FFF2-40B4-BE49-F238E27FC236}">
                    <a16:creationId xmlns:a16="http://schemas.microsoft.com/office/drawing/2014/main" id="{FFA3BC1B-5135-4CD0-B344-B2A75BC81EEB}"/>
                  </a:ext>
                </a:extLst>
              </p:cNvPr>
              <p:cNvSpPr/>
              <p:nvPr/>
            </p:nvSpPr>
            <p:spPr>
              <a:xfrm>
                <a:off x="168424" y="4472441"/>
                <a:ext cx="299838" cy="1008000"/>
              </a:xfrm>
              <a:prstGeom prst="flowChartProcess">
                <a:avLst/>
              </a:prstGeom>
              <a:solidFill>
                <a:srgbClr val="9900CC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C1E830B6-605A-4E26-A79F-C00F1A4AC76C}"/>
                  </a:ext>
                </a:extLst>
              </p:cNvPr>
              <p:cNvSpPr txBox="1"/>
              <p:nvPr/>
            </p:nvSpPr>
            <p:spPr>
              <a:xfrm rot="16200000" flipH="1">
                <a:off x="-172632" y="4910208"/>
                <a:ext cx="1004400" cy="139725"/>
              </a:xfrm>
              <a:prstGeom prst="rect">
                <a:avLst/>
              </a:prstGeom>
              <a:noFill/>
              <a:ln cap="flat">
                <a:noFill/>
                <a:round/>
              </a:ln>
              <a:effectLst>
                <a:outerShdw blurRad="12700" dist="12700" dir="5400000" algn="t" rotWithShape="0">
                  <a:schemeClr val="tx1">
                    <a:lumMod val="65000"/>
                    <a:lumOff val="35000"/>
                    <a:alpha val="20000"/>
                  </a:scheme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AU" sz="950" spc="-40" dirty="0">
                    <a:solidFill>
                      <a:schemeClr val="bg1"/>
                    </a:solidFill>
                    <a:latin typeface="DM Sans Medium" pitchFamily="2" charset="0"/>
                  </a:rPr>
                  <a:t>DIMENSION  3</a:t>
                </a:r>
              </a:p>
            </p:txBody>
          </p:sp>
        </p:grpSp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0D157680-32AC-40AA-B81F-BE52569B6C25}"/>
                </a:ext>
              </a:extLst>
            </p:cNvPr>
            <p:cNvGrpSpPr/>
            <p:nvPr/>
          </p:nvGrpSpPr>
          <p:grpSpPr>
            <a:xfrm>
              <a:off x="168885" y="3390149"/>
              <a:ext cx="1820757" cy="1010188"/>
              <a:chOff x="168362" y="3391666"/>
              <a:chExt cx="1820757" cy="1010188"/>
            </a:xfrm>
          </p:grpSpPr>
          <p:sp>
            <p:nvSpPr>
              <p:cNvPr id="5" name="Flowchart: Process 4">
                <a:extLst>
                  <a:ext uri="{FF2B5EF4-FFF2-40B4-BE49-F238E27FC236}">
                    <a16:creationId xmlns:a16="http://schemas.microsoft.com/office/drawing/2014/main" id="{58232B57-B910-4519-8538-1429F84B8AD3}"/>
                  </a:ext>
                </a:extLst>
              </p:cNvPr>
              <p:cNvSpPr/>
              <p:nvPr/>
            </p:nvSpPr>
            <p:spPr>
              <a:xfrm>
                <a:off x="168997" y="3399128"/>
                <a:ext cx="1820122" cy="993076"/>
              </a:xfrm>
              <a:prstGeom prst="flowChartProces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4880B24-C306-497D-9B71-DA4BEF706C4C}"/>
                  </a:ext>
                </a:extLst>
              </p:cNvPr>
              <p:cNvSpPr txBox="1"/>
              <p:nvPr/>
            </p:nvSpPr>
            <p:spPr>
              <a:xfrm>
                <a:off x="489674" y="3692272"/>
                <a:ext cx="1471940" cy="346679"/>
              </a:xfrm>
              <a:prstGeom prst="rect">
                <a:avLst/>
              </a:prstGeom>
              <a:noFill/>
              <a:effectLst>
                <a:outerShdw blurRad="25400" dist="12700" dir="5400000" algn="t" rotWithShape="0">
                  <a:schemeClr val="tx1">
                    <a:lumMod val="65000"/>
                    <a:lumOff val="35000"/>
                    <a:alpha val="40000"/>
                  </a:scheme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2000" dirty="0">
                    <a:solidFill>
                      <a:schemeClr val="bg1"/>
                    </a:solidFill>
                    <a:latin typeface="DM Sans Medium" pitchFamily="2" charset="0"/>
                  </a:rPr>
                  <a:t>Critical</a:t>
                </a:r>
                <a:endParaRPr lang="en-US" sz="2000" dirty="0">
                  <a:solidFill>
                    <a:schemeClr val="bg1"/>
                  </a:solidFill>
                  <a:latin typeface="DM Sans Medium" pitchFamily="2" charset="0"/>
                </a:endParaRPr>
              </a:p>
            </p:txBody>
          </p:sp>
          <p:sp>
            <p:nvSpPr>
              <p:cNvPr id="215" name="Flowchart: Process 214">
                <a:extLst>
                  <a:ext uri="{FF2B5EF4-FFF2-40B4-BE49-F238E27FC236}">
                    <a16:creationId xmlns:a16="http://schemas.microsoft.com/office/drawing/2014/main" id="{19407AC6-D0D5-42C2-B8B8-A7DE44D3E734}"/>
                  </a:ext>
                </a:extLst>
              </p:cNvPr>
              <p:cNvSpPr/>
              <p:nvPr/>
            </p:nvSpPr>
            <p:spPr>
              <a:xfrm>
                <a:off x="168362" y="3391666"/>
                <a:ext cx="299606" cy="1008000"/>
              </a:xfrm>
              <a:prstGeom prst="flowChartProcess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9EDC4C20-F982-4D35-AEA1-9188FE693CDC}"/>
                  </a:ext>
                </a:extLst>
              </p:cNvPr>
              <p:cNvSpPr txBox="1"/>
              <p:nvPr/>
            </p:nvSpPr>
            <p:spPr>
              <a:xfrm rot="16200000" flipH="1">
                <a:off x="-172864" y="3829846"/>
                <a:ext cx="1004399" cy="139617"/>
              </a:xfrm>
              <a:prstGeom prst="rect">
                <a:avLst/>
              </a:prstGeom>
              <a:noFill/>
              <a:ln cap="flat">
                <a:noFill/>
                <a:round/>
              </a:ln>
              <a:effectLst>
                <a:outerShdw blurRad="12700" dist="12700" dir="5400000" algn="t" rotWithShape="0">
                  <a:schemeClr val="tx1">
                    <a:lumMod val="65000"/>
                    <a:lumOff val="35000"/>
                    <a:alpha val="20000"/>
                  </a:scheme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AU" sz="950" spc="-40" dirty="0">
                    <a:solidFill>
                      <a:schemeClr val="bg1"/>
                    </a:solidFill>
                    <a:latin typeface="DM Sans Medium" pitchFamily="2" charset="0"/>
                  </a:rPr>
                  <a:t>DIMENSION  2</a:t>
                </a:r>
              </a:p>
            </p:txBody>
          </p:sp>
        </p:grpSp>
        <p:grpSp>
          <p:nvGrpSpPr>
            <p:cNvPr id="322" name="Group 321">
              <a:extLst>
                <a:ext uri="{FF2B5EF4-FFF2-40B4-BE49-F238E27FC236}">
                  <a16:creationId xmlns:a16="http://schemas.microsoft.com/office/drawing/2014/main" id="{F1A3B63E-776C-46B0-A841-36C3A3D9B385}"/>
                </a:ext>
              </a:extLst>
            </p:cNvPr>
            <p:cNvGrpSpPr/>
            <p:nvPr/>
          </p:nvGrpSpPr>
          <p:grpSpPr>
            <a:xfrm>
              <a:off x="174878" y="2312040"/>
              <a:ext cx="1820753" cy="997200"/>
              <a:chOff x="170097" y="2301270"/>
              <a:chExt cx="1820753" cy="1008000"/>
            </a:xfrm>
          </p:grpSpPr>
          <p:sp>
            <p:nvSpPr>
              <p:cNvPr id="4" name="Flowchart: Process 3">
                <a:extLst>
                  <a:ext uri="{FF2B5EF4-FFF2-40B4-BE49-F238E27FC236}">
                    <a16:creationId xmlns:a16="http://schemas.microsoft.com/office/drawing/2014/main" id="{73C8B629-95D3-4CDB-B4A2-77468CB4EA8D}"/>
                  </a:ext>
                </a:extLst>
              </p:cNvPr>
              <p:cNvSpPr/>
              <p:nvPr/>
            </p:nvSpPr>
            <p:spPr>
              <a:xfrm>
                <a:off x="170097" y="2309942"/>
                <a:ext cx="1820753" cy="993600"/>
              </a:xfrm>
              <a:prstGeom prst="flowChartProcess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FE057E4-C517-4FB5-A213-D0E4F5112261}"/>
                  </a:ext>
                </a:extLst>
              </p:cNvPr>
              <p:cNvSpPr txBox="1"/>
              <p:nvPr/>
            </p:nvSpPr>
            <p:spPr>
              <a:xfrm>
                <a:off x="490359" y="2459199"/>
                <a:ext cx="1468671" cy="613679"/>
              </a:xfrm>
              <a:prstGeom prst="rect">
                <a:avLst/>
              </a:prstGeom>
              <a:noFill/>
              <a:effectLst>
                <a:outerShdw blurRad="25400" dist="12700" dir="5400000" algn="t" rotWithShape="0">
                  <a:schemeClr val="tx1">
                    <a:lumMod val="65000"/>
                    <a:lumOff val="35000"/>
                    <a:alpha val="40000"/>
                  </a:scheme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2000" dirty="0">
                    <a:solidFill>
                      <a:schemeClr val="bg1"/>
                    </a:solidFill>
                    <a:latin typeface="DM Sans Medium" pitchFamily="2" charset="0"/>
                  </a:rPr>
                  <a:t>Learner-Centred</a:t>
                </a:r>
                <a:endParaRPr lang="en-US" sz="2000" dirty="0">
                  <a:solidFill>
                    <a:schemeClr val="bg1"/>
                  </a:solidFill>
                  <a:latin typeface="DM Sans Medium" pitchFamily="2" charset="0"/>
                </a:endParaRPr>
              </a:p>
            </p:txBody>
          </p:sp>
          <p:sp>
            <p:nvSpPr>
              <p:cNvPr id="219" name="Flowchart: Process 218">
                <a:extLst>
                  <a:ext uri="{FF2B5EF4-FFF2-40B4-BE49-F238E27FC236}">
                    <a16:creationId xmlns:a16="http://schemas.microsoft.com/office/drawing/2014/main" id="{77E22DD2-00B2-4516-A588-E51B2EC7222A}"/>
                  </a:ext>
                </a:extLst>
              </p:cNvPr>
              <p:cNvSpPr/>
              <p:nvPr/>
            </p:nvSpPr>
            <p:spPr>
              <a:xfrm>
                <a:off x="170447" y="2301270"/>
                <a:ext cx="299466" cy="1008000"/>
              </a:xfrm>
              <a:prstGeom prst="flowChartProcess">
                <a:avLst/>
              </a:prstGeom>
              <a:solidFill>
                <a:srgbClr val="F6BB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0" name="TextBox 219">
                <a:extLst>
                  <a:ext uri="{FF2B5EF4-FFF2-40B4-BE49-F238E27FC236}">
                    <a16:creationId xmlns:a16="http://schemas.microsoft.com/office/drawing/2014/main" id="{23601A32-D7AE-4AB0-AA9B-3D42685BE490}"/>
                  </a:ext>
                </a:extLst>
              </p:cNvPr>
              <p:cNvSpPr txBox="1"/>
              <p:nvPr/>
            </p:nvSpPr>
            <p:spPr>
              <a:xfrm rot="16200000" flipH="1">
                <a:off x="-168971" y="2731996"/>
                <a:ext cx="999410" cy="139552"/>
              </a:xfrm>
              <a:prstGeom prst="rect">
                <a:avLst/>
              </a:prstGeom>
              <a:noFill/>
              <a:ln cap="flat">
                <a:noFill/>
                <a:round/>
              </a:ln>
              <a:effectLst>
                <a:outerShdw blurRad="12700" dist="12700" dir="5400000" algn="t" rotWithShape="0">
                  <a:schemeClr val="tx1">
                    <a:lumMod val="65000"/>
                    <a:lumOff val="35000"/>
                    <a:alpha val="20000"/>
                  </a:scheme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AU" sz="950" spc="-40" dirty="0">
                    <a:solidFill>
                      <a:schemeClr val="bg1"/>
                    </a:solidFill>
                    <a:latin typeface="DM Sans Medium" pitchFamily="2" charset="0"/>
                  </a:rPr>
                  <a:t>DIMENSION  1</a:t>
                </a:r>
              </a:p>
            </p:txBody>
          </p:sp>
        </p:grpSp>
        <p:grpSp>
          <p:nvGrpSpPr>
            <p:cNvPr id="371" name="Group 370">
              <a:extLst>
                <a:ext uri="{FF2B5EF4-FFF2-40B4-BE49-F238E27FC236}">
                  <a16:creationId xmlns:a16="http://schemas.microsoft.com/office/drawing/2014/main" id="{A6783F01-B543-45EC-BB11-559E2E668136}"/>
                </a:ext>
              </a:extLst>
            </p:cNvPr>
            <p:cNvGrpSpPr/>
            <p:nvPr/>
          </p:nvGrpSpPr>
          <p:grpSpPr>
            <a:xfrm>
              <a:off x="6674239" y="5562195"/>
              <a:ext cx="3062975" cy="994527"/>
              <a:chOff x="6673712" y="5562195"/>
              <a:chExt cx="3062975" cy="994527"/>
            </a:xfrm>
          </p:grpSpPr>
          <p:grpSp>
            <p:nvGrpSpPr>
              <p:cNvPr id="299" name="Group 298">
                <a:extLst>
                  <a:ext uri="{FF2B5EF4-FFF2-40B4-BE49-F238E27FC236}">
                    <a16:creationId xmlns:a16="http://schemas.microsoft.com/office/drawing/2014/main" id="{2691C062-3909-40A4-A2B0-4ACE30A240C0}"/>
                  </a:ext>
                </a:extLst>
              </p:cNvPr>
              <p:cNvGrpSpPr/>
              <p:nvPr/>
            </p:nvGrpSpPr>
            <p:grpSpPr>
              <a:xfrm>
                <a:off x="7011310" y="5562195"/>
                <a:ext cx="2725377" cy="993600"/>
                <a:chOff x="7011310" y="5562195"/>
                <a:chExt cx="2725377" cy="993600"/>
              </a:xfrm>
            </p:grpSpPr>
            <p:sp>
              <p:nvSpPr>
                <p:cNvPr id="132" name="Flowchart: Process 131">
                  <a:extLst>
                    <a:ext uri="{FF2B5EF4-FFF2-40B4-BE49-F238E27FC236}">
                      <a16:creationId xmlns:a16="http://schemas.microsoft.com/office/drawing/2014/main" id="{055C0340-E1A6-4B38-AFC1-8EC01708918D}"/>
                    </a:ext>
                  </a:extLst>
                </p:cNvPr>
                <p:cNvSpPr/>
                <p:nvPr/>
              </p:nvSpPr>
              <p:spPr>
                <a:xfrm>
                  <a:off x="7011310" y="5562195"/>
                  <a:ext cx="2725377" cy="993600"/>
                </a:xfrm>
                <a:prstGeom prst="flowChartProcess">
                  <a:avLst/>
                </a:prstGeom>
                <a:solidFill>
                  <a:srgbClr val="FF6699">
                    <a:alpha val="4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FD53C684-C2A7-4C6F-82A1-3C97F93A8944}"/>
                    </a:ext>
                  </a:extLst>
                </p:cNvPr>
                <p:cNvGrpSpPr/>
                <p:nvPr/>
              </p:nvGrpSpPr>
              <p:grpSpPr>
                <a:xfrm>
                  <a:off x="7077902" y="5618395"/>
                  <a:ext cx="2563977" cy="879235"/>
                  <a:chOff x="2817397" y="1336631"/>
                  <a:chExt cx="665517" cy="1024006"/>
                </a:xfrm>
                <a:solidFill>
                  <a:srgbClr val="0070C0"/>
                </a:solidFill>
              </p:grpSpPr>
              <p:sp>
                <p:nvSpPr>
                  <p:cNvPr id="227" name="Flowchart: Alternate Process 226">
                    <a:extLst>
                      <a:ext uri="{FF2B5EF4-FFF2-40B4-BE49-F238E27FC236}">
                        <a16:creationId xmlns:a16="http://schemas.microsoft.com/office/drawing/2014/main" id="{B0FDD0C1-F920-49E3-8D6D-5E8E64D6D691}"/>
                      </a:ext>
                    </a:extLst>
                  </p:cNvPr>
                  <p:cNvSpPr/>
                  <p:nvPr/>
                </p:nvSpPr>
                <p:spPr>
                  <a:xfrm>
                    <a:off x="2817397" y="1336631"/>
                    <a:ext cx="665517" cy="1024006"/>
                  </a:xfrm>
                  <a:prstGeom prst="flowChartAlternateProcess">
                    <a:avLst/>
                  </a:prstGeom>
                  <a:solidFill>
                    <a:srgbClr val="FF6699"/>
                  </a:solidFill>
                  <a:ln>
                    <a:noFill/>
                  </a:ln>
                  <a:effectLst>
                    <a:outerShdw blurRad="38100" sx="101000" sy="101000" algn="ctr" rotWithShape="0">
                      <a:schemeClr val="tx1">
                        <a:lumMod val="65000"/>
                        <a:lumOff val="35000"/>
                        <a:alpha val="1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00" dirty="0"/>
                  </a:p>
                </p:txBody>
              </p:sp>
              <p:sp>
                <p:nvSpPr>
                  <p:cNvPr id="228" name="TextBox 227">
                    <a:extLst>
                      <a:ext uri="{FF2B5EF4-FFF2-40B4-BE49-F238E27FC236}">
                        <a16:creationId xmlns:a16="http://schemas.microsoft.com/office/drawing/2014/main" id="{B65AE400-1842-4E68-B40A-8932C01C8F6D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2847418" y="1439655"/>
                    <a:ext cx="622726" cy="185718"/>
                  </a:xfrm>
                  <a:prstGeom prst="rect">
                    <a:avLst/>
                  </a:prstGeom>
                  <a:noFill/>
                  <a:ln cap="flat">
                    <a:noFill/>
                    <a:round/>
                  </a:ln>
                  <a:effectLst>
                    <a:outerShdw blurRad="12700" dist="12700" dir="5400000" algn="t" rotWithShape="0">
                      <a:schemeClr val="tx1">
                        <a:lumMod val="65000"/>
                        <a:lumOff val="35000"/>
                        <a:alpha val="20000"/>
                      </a:schemeClr>
                    </a:outerShdw>
                  </a:effectLst>
                </p:spPr>
                <p:txBody>
                  <a:bodyPr wrap="square" lIns="18000" tIns="36000" rIns="0" bIns="0" numCol="2" rtlCol="0">
                    <a:spAutoFit/>
                  </a:bodyPr>
                  <a:lstStyle/>
                  <a:p>
                    <a:pPr>
                      <a:spcBef>
                        <a:spcPts val="200"/>
                      </a:spcBef>
                      <a:buSzPct val="70000"/>
                    </a:pPr>
                    <a:endParaRPr lang="en-AU" sz="800" dirty="0">
                      <a:solidFill>
                        <a:schemeClr val="bg1"/>
                      </a:solidFill>
                      <a:latin typeface="Univers Condensed" panose="020B050602020205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p:txBody>
              </p:sp>
            </p:grpSp>
          </p:grpSp>
          <p:grpSp>
            <p:nvGrpSpPr>
              <p:cNvPr id="300" name="Group 299">
                <a:extLst>
                  <a:ext uri="{FF2B5EF4-FFF2-40B4-BE49-F238E27FC236}">
                    <a16:creationId xmlns:a16="http://schemas.microsoft.com/office/drawing/2014/main" id="{6E6AA6A8-8E83-48B8-9329-755715D76A34}"/>
                  </a:ext>
                </a:extLst>
              </p:cNvPr>
              <p:cNvGrpSpPr/>
              <p:nvPr/>
            </p:nvGrpSpPr>
            <p:grpSpPr>
              <a:xfrm>
                <a:off x="6673712" y="5562911"/>
                <a:ext cx="337598" cy="993811"/>
                <a:chOff x="6673712" y="5559191"/>
                <a:chExt cx="337598" cy="996605"/>
              </a:xfrm>
            </p:grpSpPr>
            <p:sp>
              <p:nvSpPr>
                <p:cNvPr id="230" name="Flowchart: Process 229">
                  <a:extLst>
                    <a:ext uri="{FF2B5EF4-FFF2-40B4-BE49-F238E27FC236}">
                      <a16:creationId xmlns:a16="http://schemas.microsoft.com/office/drawing/2014/main" id="{4671D685-4F49-40E3-A020-D95A4125534F}"/>
                    </a:ext>
                  </a:extLst>
                </p:cNvPr>
                <p:cNvSpPr/>
                <p:nvPr/>
              </p:nvSpPr>
              <p:spPr>
                <a:xfrm>
                  <a:off x="6673712" y="5559191"/>
                  <a:ext cx="337598" cy="996604"/>
                </a:xfrm>
                <a:prstGeom prst="flowChartProcess">
                  <a:avLst/>
                </a:prstGeom>
                <a:solidFill>
                  <a:srgbClr val="FF66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1" name="TextBox 230">
                  <a:extLst>
                    <a:ext uri="{FF2B5EF4-FFF2-40B4-BE49-F238E27FC236}">
                      <a16:creationId xmlns:a16="http://schemas.microsoft.com/office/drawing/2014/main" id="{D2A3EAAE-B8DE-4744-801D-4CFA40EDBE7C}"/>
                    </a:ext>
                  </a:extLst>
                </p:cNvPr>
                <p:cNvSpPr txBox="1"/>
                <p:nvPr/>
              </p:nvSpPr>
              <p:spPr>
                <a:xfrm rot="16200000" flipH="1">
                  <a:off x="6352958" y="5911300"/>
                  <a:ext cx="996605" cy="292388"/>
                </a:xfrm>
                <a:prstGeom prst="rect">
                  <a:avLst/>
                </a:prstGeom>
                <a:noFill/>
                <a:ln cap="flat">
                  <a:noFill/>
                  <a:round/>
                </a:ln>
                <a:effectLst>
                  <a:outerShdw blurRad="12700" dist="12700" dir="5400000" algn="t" rotWithShape="0">
                    <a:schemeClr val="tx1">
                      <a:lumMod val="65000"/>
                      <a:lumOff val="35000"/>
                      <a:alpha val="20000"/>
                    </a:schemeClr>
                  </a:outerShdw>
                </a:effectLst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AU" sz="950" spc="-40" dirty="0">
                      <a:solidFill>
                        <a:schemeClr val="bg1"/>
                      </a:solidFill>
                      <a:latin typeface="DM Sans Medium" pitchFamily="2" charset="0"/>
                    </a:rPr>
                    <a:t>AREAS  TO IMPROVE</a:t>
                  </a:r>
                </a:p>
              </p:txBody>
            </p:sp>
          </p:grpSp>
        </p:grpSp>
        <p:grpSp>
          <p:nvGrpSpPr>
            <p:cNvPr id="316" name="Group 315">
              <a:extLst>
                <a:ext uri="{FF2B5EF4-FFF2-40B4-BE49-F238E27FC236}">
                  <a16:creationId xmlns:a16="http://schemas.microsoft.com/office/drawing/2014/main" id="{7E23FD18-073B-4D75-B5D0-9599AAEF7603}"/>
                </a:ext>
              </a:extLst>
            </p:cNvPr>
            <p:cNvGrpSpPr/>
            <p:nvPr/>
          </p:nvGrpSpPr>
          <p:grpSpPr>
            <a:xfrm>
              <a:off x="2303101" y="5561986"/>
              <a:ext cx="4286361" cy="993602"/>
              <a:chOff x="2302574" y="5561986"/>
              <a:chExt cx="4286361" cy="993602"/>
            </a:xfrm>
          </p:grpSpPr>
          <p:sp>
            <p:nvSpPr>
              <p:cNvPr id="15" name="Flowchart: Process 14">
                <a:extLst>
                  <a:ext uri="{FF2B5EF4-FFF2-40B4-BE49-F238E27FC236}">
                    <a16:creationId xmlns:a16="http://schemas.microsoft.com/office/drawing/2014/main" id="{46B598F3-D5E4-4A3C-9D12-8B59855B9680}"/>
                  </a:ext>
                </a:extLst>
              </p:cNvPr>
              <p:cNvSpPr/>
              <p:nvPr/>
            </p:nvSpPr>
            <p:spPr>
              <a:xfrm>
                <a:off x="2302574" y="5561986"/>
                <a:ext cx="4286361" cy="993602"/>
              </a:xfrm>
              <a:prstGeom prst="flowChartProcess">
                <a:avLst/>
              </a:prstGeom>
              <a:solidFill>
                <a:srgbClr val="0070C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C526B5BF-AF72-468F-9861-1D90E73C2934}"/>
                  </a:ext>
                </a:extLst>
              </p:cNvPr>
              <p:cNvGrpSpPr/>
              <p:nvPr/>
            </p:nvGrpSpPr>
            <p:grpSpPr>
              <a:xfrm>
                <a:off x="2389039" y="5613573"/>
                <a:ext cx="4117218" cy="887840"/>
                <a:chOff x="2851371" y="5341675"/>
                <a:chExt cx="3892944" cy="1024133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FC4D98BD-7ABD-4DDA-9F6B-20CD2520621F}"/>
                    </a:ext>
                  </a:extLst>
                </p:cNvPr>
                <p:cNvGrpSpPr/>
                <p:nvPr/>
              </p:nvGrpSpPr>
              <p:grpSpPr>
                <a:xfrm>
                  <a:off x="2851371" y="5341675"/>
                  <a:ext cx="1224000" cy="1024133"/>
                  <a:chOff x="2818328" y="1336118"/>
                  <a:chExt cx="665517" cy="1024133"/>
                </a:xfrm>
                <a:solidFill>
                  <a:srgbClr val="0070C0"/>
                </a:solidFill>
              </p:grpSpPr>
              <p:sp>
                <p:nvSpPr>
                  <p:cNvPr id="121" name="Flowchart: Alternate Process 120">
                    <a:extLst>
                      <a:ext uri="{FF2B5EF4-FFF2-40B4-BE49-F238E27FC236}">
                        <a16:creationId xmlns:a16="http://schemas.microsoft.com/office/drawing/2014/main" id="{7A793571-D20F-4523-A2A2-191AF389A28A}"/>
                      </a:ext>
                    </a:extLst>
                  </p:cNvPr>
                  <p:cNvSpPr/>
                  <p:nvPr/>
                </p:nvSpPr>
                <p:spPr>
                  <a:xfrm>
                    <a:off x="2818328" y="1336245"/>
                    <a:ext cx="665517" cy="1024006"/>
                  </a:xfrm>
                  <a:prstGeom prst="flowChartAlternateProcess">
                    <a:avLst/>
                  </a:prstGeom>
                  <a:grpFill/>
                  <a:ln>
                    <a:noFill/>
                  </a:ln>
                  <a:effectLst>
                    <a:outerShdw blurRad="38100" sx="101000" sy="101000" algn="ctr" rotWithShape="0">
                      <a:schemeClr val="tx1">
                        <a:lumMod val="65000"/>
                        <a:lumOff val="35000"/>
                        <a:alpha val="1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00" dirty="0"/>
                  </a:p>
                </p:txBody>
              </p:sp>
              <p:sp>
                <p:nvSpPr>
                  <p:cNvPr id="122" name="TextBox 121">
                    <a:extLst>
                      <a:ext uri="{FF2B5EF4-FFF2-40B4-BE49-F238E27FC236}">
                        <a16:creationId xmlns:a16="http://schemas.microsoft.com/office/drawing/2014/main" id="{913E3701-8552-4194-BB2B-1E8F3A091DF4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2844122" y="1336118"/>
                    <a:ext cx="622726" cy="636516"/>
                  </a:xfrm>
                  <a:prstGeom prst="rect">
                    <a:avLst/>
                  </a:prstGeom>
                  <a:noFill/>
                  <a:ln cap="flat">
                    <a:noFill/>
                    <a:round/>
                  </a:ln>
                  <a:effectLst>
                    <a:outerShdw blurRad="12700" dist="12700" dir="5400000" algn="t" rotWithShape="0">
                      <a:schemeClr val="tx1">
                        <a:lumMod val="65000"/>
                        <a:lumOff val="35000"/>
                        <a:alpha val="20000"/>
                      </a:schemeClr>
                    </a:outerShdw>
                  </a:effectLst>
                </p:spPr>
                <p:txBody>
                  <a:bodyPr wrap="square" lIns="18000" tIns="36000" rIns="0" bIns="0" rtlCol="0">
                    <a:spAutoFit/>
                  </a:bodyPr>
                  <a:lstStyle/>
                  <a:p>
                    <a:pPr algn="ctr"/>
                    <a:r>
                      <a:rPr lang="en-AU" sz="1000" b="1" dirty="0">
                        <a:solidFill>
                          <a:schemeClr val="bg1"/>
                        </a:solidFill>
                      </a:rPr>
                      <a:t>Engagement</a:t>
                    </a:r>
                  </a:p>
                  <a:p>
                    <a:pPr indent="-54000">
                      <a:spcBef>
                        <a:spcPts val="200"/>
                      </a:spcBef>
                      <a:buSzPct val="70000"/>
                      <a:buFont typeface="Arial" panose="020B0604020202020204" pitchFamily="34" charset="0"/>
                      <a:buChar char="•"/>
                    </a:pPr>
                    <a:r>
                      <a:rPr lang="en-AU" sz="800" dirty="0">
                        <a:solidFill>
                          <a:schemeClr val="bg1"/>
                        </a:solidFill>
                        <a:latin typeface="Univers Condensed" panose="020B050602020205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Several export formats</a:t>
                    </a:r>
                  </a:p>
                  <a:p>
                    <a:pPr indent="-54000">
                      <a:spcBef>
                        <a:spcPts val="200"/>
                      </a:spcBef>
                      <a:buSzPct val="70000"/>
                      <a:buFont typeface="Arial" panose="020B0604020202020204" pitchFamily="34" charset="0"/>
                      <a:buChar char="•"/>
                    </a:pPr>
                    <a:r>
                      <a:rPr lang="en-AU" sz="800" dirty="0">
                        <a:solidFill>
                          <a:schemeClr val="bg1"/>
                        </a:solidFill>
                        <a:latin typeface="Univers Condensed" panose="020B050602020205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Some infographics</a:t>
                    </a:r>
                  </a:p>
                  <a:p>
                    <a:pPr indent="-54000">
                      <a:spcBef>
                        <a:spcPts val="200"/>
                      </a:spcBef>
                      <a:buSzPct val="70000"/>
                      <a:buFont typeface="Arial" panose="020B0604020202020204" pitchFamily="34" charset="0"/>
                      <a:buChar char="•"/>
                    </a:pPr>
                    <a:r>
                      <a:rPr lang="en-AU" sz="800" dirty="0">
                        <a:solidFill>
                          <a:schemeClr val="bg1"/>
                        </a:solidFill>
                        <a:latin typeface="Univers Condensed" panose="020B050602020205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QR codes with link</a:t>
                    </a:r>
                  </a:p>
                </p:txBody>
              </p:sp>
            </p:grpSp>
            <p:grpSp>
              <p:nvGrpSpPr>
                <p:cNvPr id="123" name="Group 122">
                  <a:extLst>
                    <a:ext uri="{FF2B5EF4-FFF2-40B4-BE49-F238E27FC236}">
                      <a16:creationId xmlns:a16="http://schemas.microsoft.com/office/drawing/2014/main" id="{105D42D0-9234-43B7-A87F-571A323B25FD}"/>
                    </a:ext>
                  </a:extLst>
                </p:cNvPr>
                <p:cNvGrpSpPr/>
                <p:nvPr/>
              </p:nvGrpSpPr>
              <p:grpSpPr>
                <a:xfrm>
                  <a:off x="4185488" y="5341675"/>
                  <a:ext cx="1225481" cy="1024133"/>
                  <a:chOff x="2818747" y="1336118"/>
                  <a:chExt cx="665517" cy="1024133"/>
                </a:xfrm>
                <a:solidFill>
                  <a:srgbClr val="0070C0"/>
                </a:solidFill>
              </p:grpSpPr>
              <p:sp>
                <p:nvSpPr>
                  <p:cNvPr id="124" name="Flowchart: Alternate Process 123">
                    <a:extLst>
                      <a:ext uri="{FF2B5EF4-FFF2-40B4-BE49-F238E27FC236}">
                        <a16:creationId xmlns:a16="http://schemas.microsoft.com/office/drawing/2014/main" id="{2F339DEC-A4F8-40D1-898F-BDF49459F72C}"/>
                      </a:ext>
                    </a:extLst>
                  </p:cNvPr>
                  <p:cNvSpPr/>
                  <p:nvPr/>
                </p:nvSpPr>
                <p:spPr>
                  <a:xfrm>
                    <a:off x="2818747" y="1336245"/>
                    <a:ext cx="665517" cy="1024006"/>
                  </a:xfrm>
                  <a:prstGeom prst="flowChartAlternateProcess">
                    <a:avLst/>
                  </a:prstGeom>
                  <a:grpFill/>
                  <a:ln>
                    <a:noFill/>
                  </a:ln>
                  <a:effectLst>
                    <a:outerShdw blurRad="38100" sx="101000" sy="101000" algn="ctr" rotWithShape="0">
                      <a:schemeClr val="tx1">
                        <a:lumMod val="65000"/>
                        <a:lumOff val="35000"/>
                        <a:alpha val="1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00" dirty="0"/>
                  </a:p>
                </p:txBody>
              </p:sp>
              <p:sp>
                <p:nvSpPr>
                  <p:cNvPr id="125" name="TextBox 124">
                    <a:extLst>
                      <a:ext uri="{FF2B5EF4-FFF2-40B4-BE49-F238E27FC236}">
                        <a16:creationId xmlns:a16="http://schemas.microsoft.com/office/drawing/2014/main" id="{C4A7CEEE-0AAB-487C-A7BD-0C110DC450B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2844122" y="1336118"/>
                    <a:ext cx="622726" cy="636516"/>
                  </a:xfrm>
                  <a:prstGeom prst="rect">
                    <a:avLst/>
                  </a:prstGeom>
                  <a:noFill/>
                  <a:ln cap="flat">
                    <a:noFill/>
                    <a:round/>
                  </a:ln>
                  <a:effectLst>
                    <a:outerShdw blurRad="12700" dist="12700" dir="5400000" algn="t" rotWithShape="0">
                      <a:schemeClr val="tx1">
                        <a:lumMod val="65000"/>
                        <a:lumOff val="35000"/>
                        <a:alpha val="20000"/>
                      </a:schemeClr>
                    </a:outerShdw>
                  </a:effectLst>
                </p:spPr>
                <p:txBody>
                  <a:bodyPr wrap="square" lIns="18000" tIns="36000" rIns="0" bIns="0" rtlCol="0">
                    <a:spAutoFit/>
                  </a:bodyPr>
                  <a:lstStyle/>
                  <a:p>
                    <a:pPr algn="ctr"/>
                    <a:r>
                      <a:rPr lang="en-AU" sz="1000" b="1" dirty="0">
                        <a:solidFill>
                          <a:schemeClr val="bg1"/>
                        </a:solidFill>
                      </a:rPr>
                      <a:t>Representation</a:t>
                    </a:r>
                  </a:p>
                  <a:p>
                    <a:pPr indent="-54000">
                      <a:spcBef>
                        <a:spcPts val="200"/>
                      </a:spcBef>
                      <a:buSzPct val="70000"/>
                      <a:buFont typeface="Arial" panose="020B0604020202020204" pitchFamily="34" charset="0"/>
                      <a:buChar char="•"/>
                    </a:pPr>
                    <a:r>
                      <a:rPr lang="en-AU" sz="800" dirty="0">
                        <a:solidFill>
                          <a:schemeClr val="bg1"/>
                        </a:solidFill>
                        <a:latin typeface="Univers Condensed" panose="020B050602020205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Several export formats</a:t>
                    </a:r>
                  </a:p>
                  <a:p>
                    <a:pPr indent="-54000">
                      <a:spcBef>
                        <a:spcPts val="200"/>
                      </a:spcBef>
                      <a:buSzPct val="70000"/>
                      <a:buFont typeface="Arial" panose="020B0604020202020204" pitchFamily="34" charset="0"/>
                      <a:buChar char="•"/>
                    </a:pPr>
                    <a:r>
                      <a:rPr lang="en-AU" sz="800" dirty="0">
                        <a:solidFill>
                          <a:schemeClr val="bg1"/>
                        </a:solidFill>
                        <a:latin typeface="Univers Condensed" panose="020B050602020205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Some infographics</a:t>
                    </a:r>
                  </a:p>
                  <a:p>
                    <a:pPr indent="-54000">
                      <a:spcBef>
                        <a:spcPts val="200"/>
                      </a:spcBef>
                      <a:buSzPct val="70000"/>
                      <a:buFont typeface="Arial" panose="020B0604020202020204" pitchFamily="34" charset="0"/>
                      <a:buChar char="•"/>
                    </a:pPr>
                    <a:r>
                      <a:rPr lang="en-AU" sz="800" dirty="0">
                        <a:solidFill>
                          <a:schemeClr val="bg1"/>
                        </a:solidFill>
                        <a:latin typeface="Univers Condensed" panose="020B050602020205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QR codes with links</a:t>
                    </a:r>
                  </a:p>
                </p:txBody>
              </p:sp>
            </p:grpSp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F97A932C-8727-4C92-ACC3-18DE3BC11BFE}"/>
                    </a:ext>
                  </a:extLst>
                </p:cNvPr>
                <p:cNvGrpSpPr/>
                <p:nvPr/>
              </p:nvGrpSpPr>
              <p:grpSpPr>
                <a:xfrm>
                  <a:off x="5520315" y="5341675"/>
                  <a:ext cx="1224000" cy="1024133"/>
                  <a:chOff x="2818747" y="1336118"/>
                  <a:chExt cx="665517" cy="1024133"/>
                </a:xfrm>
                <a:solidFill>
                  <a:srgbClr val="0070C0"/>
                </a:solidFill>
              </p:grpSpPr>
              <p:sp>
                <p:nvSpPr>
                  <p:cNvPr id="127" name="Flowchart: Alternate Process 126">
                    <a:extLst>
                      <a:ext uri="{FF2B5EF4-FFF2-40B4-BE49-F238E27FC236}">
                        <a16:creationId xmlns:a16="http://schemas.microsoft.com/office/drawing/2014/main" id="{C1ED0B16-B619-48B0-8103-6138831BC5DD}"/>
                      </a:ext>
                    </a:extLst>
                  </p:cNvPr>
                  <p:cNvSpPr/>
                  <p:nvPr/>
                </p:nvSpPr>
                <p:spPr>
                  <a:xfrm>
                    <a:off x="2818747" y="1336245"/>
                    <a:ext cx="665517" cy="1024006"/>
                  </a:xfrm>
                  <a:prstGeom prst="flowChartAlternateProcess">
                    <a:avLst/>
                  </a:prstGeom>
                  <a:grpFill/>
                  <a:ln>
                    <a:noFill/>
                  </a:ln>
                  <a:effectLst>
                    <a:outerShdw blurRad="38100" sx="101000" sy="101000" algn="ctr" rotWithShape="0">
                      <a:schemeClr val="tx1">
                        <a:lumMod val="65000"/>
                        <a:lumOff val="35000"/>
                        <a:alpha val="1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00" dirty="0"/>
                  </a:p>
                </p:txBody>
              </p:sp>
              <p:sp>
                <p:nvSpPr>
                  <p:cNvPr id="128" name="TextBox 127">
                    <a:extLst>
                      <a:ext uri="{FF2B5EF4-FFF2-40B4-BE49-F238E27FC236}">
                        <a16:creationId xmlns:a16="http://schemas.microsoft.com/office/drawing/2014/main" id="{22EBA3D4-8D5F-43C2-875D-5641DF90B317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2844122" y="1336118"/>
                    <a:ext cx="622726" cy="636516"/>
                  </a:xfrm>
                  <a:prstGeom prst="rect">
                    <a:avLst/>
                  </a:prstGeom>
                  <a:noFill/>
                  <a:ln cap="flat">
                    <a:noFill/>
                    <a:round/>
                  </a:ln>
                  <a:effectLst>
                    <a:outerShdw blurRad="12700" dist="12700" dir="5400000" algn="t" rotWithShape="0">
                      <a:schemeClr val="tx1">
                        <a:lumMod val="65000"/>
                        <a:lumOff val="35000"/>
                        <a:alpha val="20000"/>
                      </a:schemeClr>
                    </a:outerShdw>
                  </a:effectLst>
                </p:spPr>
                <p:txBody>
                  <a:bodyPr wrap="square" lIns="18000" tIns="36000" rIns="0" bIns="0" rtlCol="0">
                    <a:spAutoFit/>
                  </a:bodyPr>
                  <a:lstStyle/>
                  <a:p>
                    <a:pPr algn="ctr"/>
                    <a:r>
                      <a:rPr lang="en-AU" sz="1000" b="1" dirty="0">
                        <a:solidFill>
                          <a:schemeClr val="bg1"/>
                        </a:solidFill>
                      </a:rPr>
                      <a:t>Action &amp; Expression</a:t>
                    </a:r>
                  </a:p>
                  <a:p>
                    <a:pPr indent="-54000">
                      <a:spcBef>
                        <a:spcPts val="200"/>
                      </a:spcBef>
                      <a:buSzPct val="70000"/>
                      <a:buFont typeface="Arial" panose="020B0604020202020204" pitchFamily="34" charset="0"/>
                      <a:buChar char="•"/>
                    </a:pPr>
                    <a:r>
                      <a:rPr lang="en-AU" sz="800" dirty="0">
                        <a:solidFill>
                          <a:schemeClr val="bg1"/>
                        </a:solidFill>
                        <a:latin typeface="Univers Condensed" panose="020B050602020205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Several export formats</a:t>
                    </a:r>
                  </a:p>
                  <a:p>
                    <a:pPr indent="-54000">
                      <a:spcBef>
                        <a:spcPts val="200"/>
                      </a:spcBef>
                      <a:buSzPct val="70000"/>
                      <a:buFont typeface="Arial" panose="020B0604020202020204" pitchFamily="34" charset="0"/>
                      <a:buChar char="•"/>
                    </a:pPr>
                    <a:r>
                      <a:rPr lang="en-AU" sz="800" dirty="0">
                        <a:solidFill>
                          <a:schemeClr val="bg1"/>
                        </a:solidFill>
                        <a:latin typeface="Univers Condensed" panose="020B050602020205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Some infographics</a:t>
                    </a:r>
                  </a:p>
                  <a:p>
                    <a:pPr indent="-54000">
                      <a:spcBef>
                        <a:spcPts val="200"/>
                      </a:spcBef>
                      <a:buSzPct val="70000"/>
                      <a:buFont typeface="Arial" panose="020B0604020202020204" pitchFamily="34" charset="0"/>
                      <a:buChar char="•"/>
                    </a:pPr>
                    <a:r>
                      <a:rPr lang="en-AU" sz="800" dirty="0">
                        <a:solidFill>
                          <a:schemeClr val="bg1"/>
                        </a:solidFill>
                        <a:latin typeface="Univers Condensed" panose="020B050602020205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QR codes with links</a:t>
                    </a:r>
                  </a:p>
                </p:txBody>
              </p:sp>
            </p:grpSp>
          </p:grpSp>
        </p:grpSp>
        <p:grpSp>
          <p:nvGrpSpPr>
            <p:cNvPr id="306" name="Group 305">
              <a:extLst>
                <a:ext uri="{FF2B5EF4-FFF2-40B4-BE49-F238E27FC236}">
                  <a16:creationId xmlns:a16="http://schemas.microsoft.com/office/drawing/2014/main" id="{1B9465EE-33A0-4D20-B833-998EBFAC7502}"/>
                </a:ext>
              </a:extLst>
            </p:cNvPr>
            <p:cNvGrpSpPr/>
            <p:nvPr/>
          </p:nvGrpSpPr>
          <p:grpSpPr>
            <a:xfrm>
              <a:off x="2076489" y="5561985"/>
              <a:ext cx="230400" cy="991026"/>
              <a:chOff x="2077505" y="5559617"/>
              <a:chExt cx="230400" cy="997199"/>
            </a:xfrm>
          </p:grpSpPr>
          <p:sp>
            <p:nvSpPr>
              <p:cNvPr id="236" name="Flowchart: Process 235">
                <a:extLst>
                  <a:ext uri="{FF2B5EF4-FFF2-40B4-BE49-F238E27FC236}">
                    <a16:creationId xmlns:a16="http://schemas.microsoft.com/office/drawing/2014/main" id="{FD57EA08-C6CA-4F33-B924-6783C4922FB5}"/>
                  </a:ext>
                </a:extLst>
              </p:cNvPr>
              <p:cNvSpPr/>
              <p:nvPr/>
            </p:nvSpPr>
            <p:spPr>
              <a:xfrm>
                <a:off x="2077505" y="5559618"/>
                <a:ext cx="230400" cy="997198"/>
              </a:xfrm>
              <a:prstGeom prst="flowChartProcess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7" name="TextBox 236">
                <a:extLst>
                  <a:ext uri="{FF2B5EF4-FFF2-40B4-BE49-F238E27FC236}">
                    <a16:creationId xmlns:a16="http://schemas.microsoft.com/office/drawing/2014/main" id="{642F2B75-09B6-4509-9C9E-76246942572F}"/>
                  </a:ext>
                </a:extLst>
              </p:cNvPr>
              <p:cNvSpPr txBox="1"/>
              <p:nvPr/>
            </p:nvSpPr>
            <p:spPr>
              <a:xfrm rot="16200000" flipH="1">
                <a:off x="1689872" y="6003274"/>
                <a:ext cx="997199" cy="109886"/>
              </a:xfrm>
              <a:prstGeom prst="rect">
                <a:avLst/>
              </a:prstGeom>
              <a:noFill/>
              <a:ln cap="flat">
                <a:noFill/>
                <a:round/>
              </a:ln>
              <a:effectLst>
                <a:outerShdw blurRad="12700" dist="12700" dir="5400000" algn="t" rotWithShape="0">
                  <a:schemeClr val="tx1">
                    <a:lumMod val="65000"/>
                    <a:lumOff val="35000"/>
                    <a:alpha val="20000"/>
                  </a:scheme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AU" sz="950" spc="-40" dirty="0">
                    <a:solidFill>
                      <a:schemeClr val="bg1"/>
                    </a:solidFill>
                    <a:latin typeface="DM Sans Medium" pitchFamily="2" charset="0"/>
                  </a:rPr>
                  <a:t>CRITERIA</a:t>
                </a:r>
              </a:p>
            </p:txBody>
          </p:sp>
        </p:grp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4804EB6A-CCE3-40DB-8BDF-2D4BBA6181AB}"/>
                </a:ext>
              </a:extLst>
            </p:cNvPr>
            <p:cNvSpPr txBox="1"/>
            <p:nvPr/>
          </p:nvSpPr>
          <p:spPr>
            <a:xfrm rot="16200000" flipH="1">
              <a:off x="1727493" y="4923685"/>
              <a:ext cx="997199" cy="109886"/>
            </a:xfrm>
            <a:prstGeom prst="rect">
              <a:avLst/>
            </a:prstGeom>
            <a:noFill/>
            <a:ln cap="flat">
              <a:noFill/>
              <a:round/>
            </a:ln>
            <a:effectLst>
              <a:outerShdw blurRad="12700" dist="12700" dir="5400000" algn="t" rotWithShape="0">
                <a:schemeClr val="tx1">
                  <a:lumMod val="65000"/>
                  <a:lumOff val="35000"/>
                  <a:alpha val="20000"/>
                </a:schemeClr>
              </a:outerShdw>
            </a:effectLst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AU" sz="950" spc="-40" dirty="0">
                  <a:solidFill>
                    <a:schemeClr val="bg1"/>
                  </a:solidFill>
                  <a:latin typeface="DM Sans Medium" pitchFamily="2" charset="0"/>
                </a:rPr>
                <a:t>CRITERIA</a:t>
              </a:r>
            </a:p>
          </p:txBody>
        </p:sp>
        <p:grpSp>
          <p:nvGrpSpPr>
            <p:cNvPr id="331" name="Group 330">
              <a:extLst>
                <a:ext uri="{FF2B5EF4-FFF2-40B4-BE49-F238E27FC236}">
                  <a16:creationId xmlns:a16="http://schemas.microsoft.com/office/drawing/2014/main" id="{31FD815B-7213-4E19-AE79-54981F008C39}"/>
                </a:ext>
              </a:extLst>
            </p:cNvPr>
            <p:cNvGrpSpPr/>
            <p:nvPr/>
          </p:nvGrpSpPr>
          <p:grpSpPr>
            <a:xfrm>
              <a:off x="2076840" y="4484403"/>
              <a:ext cx="7660374" cy="997868"/>
              <a:chOff x="2076312" y="4484403"/>
              <a:chExt cx="7660374" cy="997868"/>
            </a:xfrm>
          </p:grpSpPr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002EE0C0-9B3D-47A0-B93B-8E45E75D541A}"/>
                  </a:ext>
                </a:extLst>
              </p:cNvPr>
              <p:cNvGrpSpPr/>
              <p:nvPr/>
            </p:nvGrpSpPr>
            <p:grpSpPr>
              <a:xfrm>
                <a:off x="2309399" y="4484403"/>
                <a:ext cx="7427287" cy="990385"/>
                <a:chOff x="2626993" y="4154416"/>
                <a:chExt cx="6725972" cy="1146130"/>
              </a:xfrm>
            </p:grpSpPr>
            <p:sp>
              <p:nvSpPr>
                <p:cNvPr id="14" name="Flowchart: Process 13">
                  <a:extLst>
                    <a:ext uri="{FF2B5EF4-FFF2-40B4-BE49-F238E27FC236}">
                      <a16:creationId xmlns:a16="http://schemas.microsoft.com/office/drawing/2014/main" id="{9B34DC45-F850-4D90-8DCF-79F489B16A08}"/>
                    </a:ext>
                  </a:extLst>
                </p:cNvPr>
                <p:cNvSpPr/>
                <p:nvPr/>
              </p:nvSpPr>
              <p:spPr>
                <a:xfrm>
                  <a:off x="2626993" y="4154416"/>
                  <a:ext cx="6725972" cy="1146130"/>
                </a:xfrm>
                <a:prstGeom prst="flowChartProcess">
                  <a:avLst/>
                </a:prstGeom>
                <a:solidFill>
                  <a:srgbClr val="9900CC">
                    <a:alpha val="4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178" name="Group 177">
                  <a:extLst>
                    <a:ext uri="{FF2B5EF4-FFF2-40B4-BE49-F238E27FC236}">
                      <a16:creationId xmlns:a16="http://schemas.microsoft.com/office/drawing/2014/main" id="{6DBBA584-7C9D-40F2-AC80-75E0BA3BB1D0}"/>
                    </a:ext>
                  </a:extLst>
                </p:cNvPr>
                <p:cNvGrpSpPr/>
                <p:nvPr/>
              </p:nvGrpSpPr>
              <p:grpSpPr>
                <a:xfrm>
                  <a:off x="2710380" y="4214401"/>
                  <a:ext cx="6558862" cy="1024133"/>
                  <a:chOff x="2852144" y="4003837"/>
                  <a:chExt cx="6558862" cy="1024133"/>
                </a:xfrm>
              </p:grpSpPr>
              <p:grpSp>
                <p:nvGrpSpPr>
                  <p:cNvPr id="105" name="Group 104">
                    <a:extLst>
                      <a:ext uri="{FF2B5EF4-FFF2-40B4-BE49-F238E27FC236}">
                        <a16:creationId xmlns:a16="http://schemas.microsoft.com/office/drawing/2014/main" id="{CF370498-2C7F-4BEC-91D1-B472B18CDFD7}"/>
                      </a:ext>
                    </a:extLst>
                  </p:cNvPr>
                  <p:cNvGrpSpPr/>
                  <p:nvPr/>
                </p:nvGrpSpPr>
                <p:grpSpPr>
                  <a:xfrm>
                    <a:off x="2852144" y="4003837"/>
                    <a:ext cx="1224000" cy="1024133"/>
                    <a:chOff x="2818748" y="1336118"/>
                    <a:chExt cx="665517" cy="1024133"/>
                  </a:xfrm>
                  <a:solidFill>
                    <a:srgbClr val="9900CC"/>
                  </a:solidFill>
                </p:grpSpPr>
                <p:sp>
                  <p:nvSpPr>
                    <p:cNvPr id="106" name="Flowchart: Alternate Process 105">
                      <a:extLst>
                        <a:ext uri="{FF2B5EF4-FFF2-40B4-BE49-F238E27FC236}">
                          <a16:creationId xmlns:a16="http://schemas.microsoft.com/office/drawing/2014/main" id="{FEA5C60C-D453-49A5-87C1-00949AF6C9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18748" y="1336245"/>
                      <a:ext cx="665517" cy="1024006"/>
                    </a:xfrm>
                    <a:prstGeom prst="flowChartAlternateProcess">
                      <a:avLst/>
                    </a:prstGeom>
                    <a:grpFill/>
                    <a:ln>
                      <a:noFill/>
                    </a:ln>
                    <a:effectLst>
                      <a:outerShdw blurRad="38100" sx="101000" sy="101000" algn="ctr" rotWithShape="0">
                        <a:schemeClr val="tx1">
                          <a:lumMod val="65000"/>
                          <a:lumOff val="35000"/>
                          <a:alpha val="1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000" dirty="0"/>
                    </a:p>
                  </p:txBody>
                </p:sp>
                <p:sp>
                  <p:nvSpPr>
                    <p:cNvPr id="107" name="TextBox 106">
                      <a:extLst>
                        <a:ext uri="{FF2B5EF4-FFF2-40B4-BE49-F238E27FC236}">
                          <a16:creationId xmlns:a16="http://schemas.microsoft.com/office/drawing/2014/main" id="{B9BD98E9-58D0-4A76-BDCF-9D8F39013DB6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2844122" y="1336118"/>
                      <a:ext cx="622726" cy="220157"/>
                    </a:xfrm>
                    <a:prstGeom prst="rect">
                      <a:avLst/>
                    </a:prstGeom>
                    <a:noFill/>
                    <a:ln cap="flat">
                      <a:noFill/>
                      <a:round/>
                    </a:ln>
                    <a:effectLst>
                      <a:outerShdw blurRad="12700" dist="12700" dir="5400000" algn="t" rotWithShape="0">
                        <a:schemeClr val="tx1">
                          <a:lumMod val="65000"/>
                          <a:lumOff val="35000"/>
                          <a:alpha val="20000"/>
                        </a:schemeClr>
                      </a:outerShdw>
                    </a:effectLst>
                  </p:spPr>
                  <p:txBody>
                    <a:bodyPr wrap="square" lIns="18000" tIns="36000" rIns="0" bIns="0" rtlCol="0">
                      <a:spAutoFit/>
                    </a:bodyPr>
                    <a:lstStyle/>
                    <a:p>
                      <a:pPr algn="ctr"/>
                      <a:r>
                        <a:rPr lang="en-AU" sz="1000" b="1" dirty="0">
                          <a:solidFill>
                            <a:schemeClr val="bg1"/>
                          </a:solidFill>
                        </a:rPr>
                        <a:t>Pluralism</a:t>
                      </a:r>
                    </a:p>
                  </p:txBody>
                </p:sp>
              </p:grpSp>
              <p:grpSp>
                <p:nvGrpSpPr>
                  <p:cNvPr id="108" name="Group 107">
                    <a:extLst>
                      <a:ext uri="{FF2B5EF4-FFF2-40B4-BE49-F238E27FC236}">
                        <a16:creationId xmlns:a16="http://schemas.microsoft.com/office/drawing/2014/main" id="{1017F464-BB1F-4657-90EC-CA3EF6B3DB52}"/>
                      </a:ext>
                    </a:extLst>
                  </p:cNvPr>
                  <p:cNvGrpSpPr/>
                  <p:nvPr/>
                </p:nvGrpSpPr>
                <p:grpSpPr>
                  <a:xfrm>
                    <a:off x="4185488" y="4003837"/>
                    <a:ext cx="1225481" cy="1024133"/>
                    <a:chOff x="2818747" y="1336118"/>
                    <a:chExt cx="665517" cy="1024133"/>
                  </a:xfrm>
                  <a:solidFill>
                    <a:srgbClr val="9900CC"/>
                  </a:solidFill>
                </p:grpSpPr>
                <p:sp>
                  <p:nvSpPr>
                    <p:cNvPr id="109" name="Flowchart: Alternate Process 108">
                      <a:extLst>
                        <a:ext uri="{FF2B5EF4-FFF2-40B4-BE49-F238E27FC236}">
                          <a16:creationId xmlns:a16="http://schemas.microsoft.com/office/drawing/2014/main" id="{99BAE5F2-4F76-4FE0-809F-A5F9B6FD6A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18747" y="1336245"/>
                      <a:ext cx="665517" cy="1024006"/>
                    </a:xfrm>
                    <a:prstGeom prst="flowChartAlternateProcess">
                      <a:avLst/>
                    </a:prstGeom>
                    <a:grpFill/>
                    <a:ln>
                      <a:noFill/>
                    </a:ln>
                    <a:effectLst>
                      <a:outerShdw blurRad="38100" sx="101000" sy="101000" algn="ctr" rotWithShape="0">
                        <a:schemeClr val="tx1">
                          <a:lumMod val="65000"/>
                          <a:lumOff val="35000"/>
                          <a:alpha val="1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000" dirty="0"/>
                    </a:p>
                  </p:txBody>
                </p:sp>
                <p:sp>
                  <p:nvSpPr>
                    <p:cNvPr id="110" name="TextBox 109">
                      <a:extLst>
                        <a:ext uri="{FF2B5EF4-FFF2-40B4-BE49-F238E27FC236}">
                          <a16:creationId xmlns:a16="http://schemas.microsoft.com/office/drawing/2014/main" id="{E30DDE48-2A58-46AF-8C7A-BABAEF1B8147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2844122" y="1336118"/>
                      <a:ext cx="622726" cy="220157"/>
                    </a:xfrm>
                    <a:prstGeom prst="rect">
                      <a:avLst/>
                    </a:prstGeom>
                    <a:noFill/>
                    <a:ln cap="flat">
                      <a:noFill/>
                      <a:round/>
                    </a:ln>
                    <a:effectLst>
                      <a:outerShdw blurRad="12700" dist="12700" dir="5400000" algn="t" rotWithShape="0">
                        <a:schemeClr val="tx1">
                          <a:lumMod val="65000"/>
                          <a:lumOff val="35000"/>
                          <a:alpha val="20000"/>
                        </a:schemeClr>
                      </a:outerShdw>
                    </a:effectLst>
                  </p:spPr>
                  <p:txBody>
                    <a:bodyPr wrap="square" lIns="18000" tIns="36000" rIns="0" bIns="0" rtlCol="0">
                      <a:spAutoFit/>
                    </a:bodyPr>
                    <a:lstStyle/>
                    <a:p>
                      <a:pPr algn="ctr"/>
                      <a:r>
                        <a:rPr lang="en-AU" sz="1000" b="1" dirty="0">
                          <a:solidFill>
                            <a:schemeClr val="bg1"/>
                          </a:solidFill>
                        </a:rPr>
                        <a:t>Intersectionality</a:t>
                      </a:r>
                    </a:p>
                  </p:txBody>
                </p:sp>
              </p:grpSp>
              <p:grpSp>
                <p:nvGrpSpPr>
                  <p:cNvPr id="111" name="Group 110">
                    <a:extLst>
                      <a:ext uri="{FF2B5EF4-FFF2-40B4-BE49-F238E27FC236}">
                        <a16:creationId xmlns:a16="http://schemas.microsoft.com/office/drawing/2014/main" id="{1679C6F3-C475-47FC-907D-3A29D0F485FE}"/>
                      </a:ext>
                    </a:extLst>
                  </p:cNvPr>
                  <p:cNvGrpSpPr/>
                  <p:nvPr/>
                </p:nvGrpSpPr>
                <p:grpSpPr>
                  <a:xfrm>
                    <a:off x="5520315" y="4003837"/>
                    <a:ext cx="1224000" cy="1024133"/>
                    <a:chOff x="2818747" y="1336118"/>
                    <a:chExt cx="665517" cy="1024133"/>
                  </a:xfrm>
                  <a:solidFill>
                    <a:srgbClr val="9900CC"/>
                  </a:solidFill>
                </p:grpSpPr>
                <p:sp>
                  <p:nvSpPr>
                    <p:cNvPr id="112" name="Flowchart: Alternate Process 111">
                      <a:extLst>
                        <a:ext uri="{FF2B5EF4-FFF2-40B4-BE49-F238E27FC236}">
                          <a16:creationId xmlns:a16="http://schemas.microsoft.com/office/drawing/2014/main" id="{E2310061-82E9-41B4-B56C-57B0AE9E00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18747" y="1336245"/>
                      <a:ext cx="665517" cy="1024006"/>
                    </a:xfrm>
                    <a:prstGeom prst="flowChartAlternateProcess">
                      <a:avLst/>
                    </a:prstGeom>
                    <a:grpFill/>
                    <a:ln>
                      <a:noFill/>
                    </a:ln>
                    <a:effectLst>
                      <a:outerShdw blurRad="38100" sx="101000" sy="101000" algn="ctr" rotWithShape="0">
                        <a:schemeClr val="tx1">
                          <a:lumMod val="65000"/>
                          <a:lumOff val="35000"/>
                          <a:alpha val="1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000" dirty="0"/>
                    </a:p>
                  </p:txBody>
                </p:sp>
                <p:sp>
                  <p:nvSpPr>
                    <p:cNvPr id="113" name="TextBox 112">
                      <a:extLst>
                        <a:ext uri="{FF2B5EF4-FFF2-40B4-BE49-F238E27FC236}">
                          <a16:creationId xmlns:a16="http://schemas.microsoft.com/office/drawing/2014/main" id="{2E8A5E71-A1F0-407A-A336-54D4A4F5AE0B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2844122" y="1336118"/>
                      <a:ext cx="622726" cy="220157"/>
                    </a:xfrm>
                    <a:prstGeom prst="rect">
                      <a:avLst/>
                    </a:prstGeom>
                    <a:noFill/>
                    <a:ln cap="flat">
                      <a:noFill/>
                      <a:round/>
                    </a:ln>
                    <a:effectLst>
                      <a:outerShdw blurRad="12700" dist="12700" dir="5400000" algn="t" rotWithShape="0">
                        <a:schemeClr val="tx1">
                          <a:lumMod val="65000"/>
                          <a:lumOff val="35000"/>
                          <a:alpha val="20000"/>
                        </a:schemeClr>
                      </a:outerShdw>
                    </a:effectLst>
                  </p:spPr>
                  <p:txBody>
                    <a:bodyPr wrap="square" lIns="18000" tIns="36000" rIns="0" bIns="0" rtlCol="0">
                      <a:spAutoFit/>
                    </a:bodyPr>
                    <a:lstStyle/>
                    <a:p>
                      <a:pPr algn="ctr"/>
                      <a:r>
                        <a:rPr lang="en-AU" sz="1000" b="1" dirty="0">
                          <a:solidFill>
                            <a:schemeClr val="bg1"/>
                          </a:solidFill>
                        </a:rPr>
                        <a:t>Counter-Hegemony</a:t>
                      </a:r>
                    </a:p>
                  </p:txBody>
                </p:sp>
              </p:grpSp>
              <p:grpSp>
                <p:nvGrpSpPr>
                  <p:cNvPr id="114" name="Group 113">
                    <a:extLst>
                      <a:ext uri="{FF2B5EF4-FFF2-40B4-BE49-F238E27FC236}">
                        <a16:creationId xmlns:a16="http://schemas.microsoft.com/office/drawing/2014/main" id="{93575DAB-8993-49D1-85CF-80F44E2BCE3F}"/>
                      </a:ext>
                    </a:extLst>
                  </p:cNvPr>
                  <p:cNvGrpSpPr/>
                  <p:nvPr/>
                </p:nvGrpSpPr>
                <p:grpSpPr>
                  <a:xfrm>
                    <a:off x="6853661" y="4003837"/>
                    <a:ext cx="1224000" cy="1024133"/>
                    <a:chOff x="2818747" y="1336118"/>
                    <a:chExt cx="665517" cy="1024133"/>
                  </a:xfrm>
                  <a:solidFill>
                    <a:srgbClr val="9900CC"/>
                  </a:solidFill>
                </p:grpSpPr>
                <p:sp>
                  <p:nvSpPr>
                    <p:cNvPr id="115" name="Flowchart: Alternate Process 114">
                      <a:extLst>
                        <a:ext uri="{FF2B5EF4-FFF2-40B4-BE49-F238E27FC236}">
                          <a16:creationId xmlns:a16="http://schemas.microsoft.com/office/drawing/2014/main" id="{9993CEE2-2D66-4E3F-A6F4-8CA6EFC456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18747" y="1336245"/>
                      <a:ext cx="665517" cy="1024006"/>
                    </a:xfrm>
                    <a:prstGeom prst="flowChartAlternateProcess">
                      <a:avLst/>
                    </a:prstGeom>
                    <a:grpFill/>
                    <a:ln>
                      <a:noFill/>
                    </a:ln>
                    <a:effectLst>
                      <a:outerShdw blurRad="38100" sx="101000" sy="101000" algn="ctr" rotWithShape="0">
                        <a:schemeClr val="tx1">
                          <a:lumMod val="65000"/>
                          <a:lumOff val="35000"/>
                          <a:alpha val="1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000" dirty="0"/>
                    </a:p>
                  </p:txBody>
                </p:sp>
                <p:sp>
                  <p:nvSpPr>
                    <p:cNvPr id="116" name="TextBox 115">
                      <a:extLst>
                        <a:ext uri="{FF2B5EF4-FFF2-40B4-BE49-F238E27FC236}">
                          <a16:creationId xmlns:a16="http://schemas.microsoft.com/office/drawing/2014/main" id="{D55C2852-366F-43C4-AC17-30084EF099B0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2844122" y="1336118"/>
                      <a:ext cx="622726" cy="220157"/>
                    </a:xfrm>
                    <a:prstGeom prst="rect">
                      <a:avLst/>
                    </a:prstGeom>
                    <a:noFill/>
                    <a:ln cap="flat">
                      <a:noFill/>
                      <a:round/>
                    </a:ln>
                    <a:effectLst>
                      <a:outerShdw blurRad="12700" dist="12700" dir="5400000" algn="t" rotWithShape="0">
                        <a:schemeClr val="tx1">
                          <a:lumMod val="65000"/>
                          <a:lumOff val="35000"/>
                          <a:alpha val="20000"/>
                        </a:schemeClr>
                      </a:outerShdw>
                    </a:effectLst>
                  </p:spPr>
                  <p:txBody>
                    <a:bodyPr wrap="square" lIns="18000" tIns="36000" rIns="0" bIns="0" rtlCol="0">
                      <a:spAutoFit/>
                    </a:bodyPr>
                    <a:lstStyle/>
                    <a:p>
                      <a:pPr algn="ctr"/>
                      <a:r>
                        <a:rPr lang="en-AU" sz="1000" b="1" dirty="0">
                          <a:solidFill>
                            <a:schemeClr val="bg1"/>
                          </a:solidFill>
                        </a:rPr>
                        <a:t>Sustainment</a:t>
                      </a:r>
                    </a:p>
                  </p:txBody>
                </p:sp>
              </p:grpSp>
              <p:grpSp>
                <p:nvGrpSpPr>
                  <p:cNvPr id="117" name="Group 116">
                    <a:extLst>
                      <a:ext uri="{FF2B5EF4-FFF2-40B4-BE49-F238E27FC236}">
                        <a16:creationId xmlns:a16="http://schemas.microsoft.com/office/drawing/2014/main" id="{AE992A91-7FED-46AC-BC4C-9F0DF8D60E43}"/>
                      </a:ext>
                    </a:extLst>
                  </p:cNvPr>
                  <p:cNvGrpSpPr/>
                  <p:nvPr/>
                </p:nvGrpSpPr>
                <p:grpSpPr>
                  <a:xfrm>
                    <a:off x="8187006" y="4003837"/>
                    <a:ext cx="1224000" cy="1024133"/>
                    <a:chOff x="2818747" y="1336118"/>
                    <a:chExt cx="665517" cy="1024133"/>
                  </a:xfrm>
                  <a:solidFill>
                    <a:srgbClr val="9900CC"/>
                  </a:solidFill>
                </p:grpSpPr>
                <p:sp>
                  <p:nvSpPr>
                    <p:cNvPr id="118" name="Flowchart: Alternate Process 117">
                      <a:extLst>
                        <a:ext uri="{FF2B5EF4-FFF2-40B4-BE49-F238E27FC236}">
                          <a16:creationId xmlns:a16="http://schemas.microsoft.com/office/drawing/2014/main" id="{0D9FBE2F-7D2A-4838-A13A-683C54A472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18747" y="1336245"/>
                      <a:ext cx="665517" cy="1024006"/>
                    </a:xfrm>
                    <a:prstGeom prst="flowChartAlternateProcess">
                      <a:avLst/>
                    </a:prstGeom>
                    <a:grpFill/>
                    <a:ln>
                      <a:noFill/>
                    </a:ln>
                    <a:effectLst>
                      <a:outerShdw blurRad="38100" sx="101000" sy="101000" algn="ctr" rotWithShape="0">
                        <a:schemeClr val="tx1">
                          <a:lumMod val="65000"/>
                          <a:lumOff val="35000"/>
                          <a:alpha val="1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000" dirty="0"/>
                    </a:p>
                  </p:txBody>
                </p:sp>
                <p:sp>
                  <p:nvSpPr>
                    <p:cNvPr id="119" name="TextBox 118">
                      <a:extLst>
                        <a:ext uri="{FF2B5EF4-FFF2-40B4-BE49-F238E27FC236}">
                          <a16:creationId xmlns:a16="http://schemas.microsoft.com/office/drawing/2014/main" id="{BA528B7D-B1E9-4819-8BCC-4802D647F53B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2844122" y="1336118"/>
                      <a:ext cx="622726" cy="220157"/>
                    </a:xfrm>
                    <a:prstGeom prst="rect">
                      <a:avLst/>
                    </a:prstGeom>
                    <a:noFill/>
                    <a:ln cap="flat">
                      <a:noFill/>
                      <a:round/>
                    </a:ln>
                    <a:effectLst>
                      <a:outerShdw blurRad="12700" dist="12700" dir="5400000" algn="t" rotWithShape="0">
                        <a:schemeClr val="tx1">
                          <a:lumMod val="65000"/>
                          <a:lumOff val="35000"/>
                          <a:alpha val="20000"/>
                        </a:schemeClr>
                      </a:outerShdw>
                    </a:effectLst>
                  </p:spPr>
                  <p:txBody>
                    <a:bodyPr wrap="square" lIns="18000" tIns="36000" rIns="0" bIns="0" rtlCol="0">
                      <a:spAutoFit/>
                    </a:bodyPr>
                    <a:lstStyle/>
                    <a:p>
                      <a:pPr algn="ctr"/>
                      <a:r>
                        <a:rPr lang="en-AU" sz="1000" b="1" dirty="0">
                          <a:solidFill>
                            <a:schemeClr val="bg1"/>
                          </a:solidFill>
                        </a:rPr>
                        <a:t>Connections</a:t>
                      </a:r>
                    </a:p>
                  </p:txBody>
                </p:sp>
              </p:grpSp>
            </p:grpSp>
          </p:grpSp>
          <p:grpSp>
            <p:nvGrpSpPr>
              <p:cNvPr id="329" name="Group 328">
                <a:extLst>
                  <a:ext uri="{FF2B5EF4-FFF2-40B4-BE49-F238E27FC236}">
                    <a16:creationId xmlns:a16="http://schemas.microsoft.com/office/drawing/2014/main" id="{64480C0F-31BB-4AD8-BB7D-9AD762985502}"/>
                  </a:ext>
                </a:extLst>
              </p:cNvPr>
              <p:cNvGrpSpPr/>
              <p:nvPr/>
            </p:nvGrpSpPr>
            <p:grpSpPr>
              <a:xfrm>
                <a:off x="2076312" y="4487753"/>
                <a:ext cx="237348" cy="994518"/>
                <a:chOff x="2076312" y="4487753"/>
                <a:chExt cx="237348" cy="994518"/>
              </a:xfrm>
            </p:grpSpPr>
            <p:sp>
              <p:nvSpPr>
                <p:cNvPr id="257" name="Flowchart: Process 256">
                  <a:extLst>
                    <a:ext uri="{FF2B5EF4-FFF2-40B4-BE49-F238E27FC236}">
                      <a16:creationId xmlns:a16="http://schemas.microsoft.com/office/drawing/2014/main" id="{891C2649-6432-4692-8FE8-B9EC94140AFC}"/>
                    </a:ext>
                  </a:extLst>
                </p:cNvPr>
                <p:cNvSpPr/>
                <p:nvPr/>
              </p:nvSpPr>
              <p:spPr>
                <a:xfrm>
                  <a:off x="2076312" y="4487753"/>
                  <a:ext cx="237348" cy="987035"/>
                </a:xfrm>
                <a:prstGeom prst="flowChartProcess">
                  <a:avLst/>
                </a:prstGeom>
                <a:solidFill>
                  <a:srgbClr val="9900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0" name="TextBox 259">
                  <a:extLst>
                    <a:ext uri="{FF2B5EF4-FFF2-40B4-BE49-F238E27FC236}">
                      <a16:creationId xmlns:a16="http://schemas.microsoft.com/office/drawing/2014/main" id="{31057A20-4A23-4365-8970-088BD7A8562B}"/>
                    </a:ext>
                  </a:extLst>
                </p:cNvPr>
                <p:cNvSpPr txBox="1"/>
                <p:nvPr/>
              </p:nvSpPr>
              <p:spPr>
                <a:xfrm rot="16200000" flipH="1">
                  <a:off x="1692079" y="4929052"/>
                  <a:ext cx="993600" cy="112837"/>
                </a:xfrm>
                <a:prstGeom prst="rect">
                  <a:avLst/>
                </a:prstGeom>
                <a:noFill/>
                <a:ln cap="flat">
                  <a:noFill/>
                  <a:round/>
                </a:ln>
                <a:effectLst>
                  <a:outerShdw blurRad="12700" dist="12700" dir="5400000" algn="t" rotWithShape="0">
                    <a:schemeClr val="tx1">
                      <a:lumMod val="65000"/>
                      <a:lumOff val="35000"/>
                      <a:alpha val="20000"/>
                    </a:schemeClr>
                  </a:outerShdw>
                </a:effectLst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AU" sz="950" spc="-40" dirty="0">
                      <a:solidFill>
                        <a:schemeClr val="bg1"/>
                      </a:solidFill>
                      <a:latin typeface="DM Sans Medium" pitchFamily="2" charset="0"/>
                    </a:rPr>
                    <a:t>CRITERIA</a:t>
                  </a:r>
                </a:p>
              </p:txBody>
            </p:sp>
          </p:grpSp>
        </p:grp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B6293D2E-8653-4494-9AD0-A8AC8EC41A23}"/>
                </a:ext>
              </a:extLst>
            </p:cNvPr>
            <p:cNvSpPr txBox="1"/>
            <p:nvPr/>
          </p:nvSpPr>
          <p:spPr>
            <a:xfrm rot="16200000" flipH="1">
              <a:off x="1685255" y="3831182"/>
              <a:ext cx="1004400" cy="112429"/>
            </a:xfrm>
            <a:prstGeom prst="rect">
              <a:avLst/>
            </a:prstGeom>
            <a:noFill/>
            <a:ln cap="flat">
              <a:noFill/>
              <a:round/>
            </a:ln>
            <a:effectLst>
              <a:outerShdw blurRad="12700" dist="12700" dir="5400000" algn="t" rotWithShape="0">
                <a:schemeClr val="tx1">
                  <a:lumMod val="65000"/>
                  <a:lumOff val="35000"/>
                  <a:alpha val="20000"/>
                </a:schemeClr>
              </a:outerShdw>
            </a:effectLst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AU" sz="950" spc="-40" dirty="0">
                  <a:solidFill>
                    <a:schemeClr val="bg1"/>
                  </a:solidFill>
                  <a:latin typeface="DM Sans Medium" pitchFamily="2" charset="0"/>
                </a:rPr>
                <a:t>CRITERIA</a:t>
              </a:r>
            </a:p>
          </p:txBody>
        </p:sp>
        <p:grpSp>
          <p:nvGrpSpPr>
            <p:cNvPr id="332" name="Group 331">
              <a:extLst>
                <a:ext uri="{FF2B5EF4-FFF2-40B4-BE49-F238E27FC236}">
                  <a16:creationId xmlns:a16="http://schemas.microsoft.com/office/drawing/2014/main" id="{422293BA-341B-412E-B2E4-2EB16E9D1088}"/>
                </a:ext>
              </a:extLst>
            </p:cNvPr>
            <p:cNvGrpSpPr/>
            <p:nvPr/>
          </p:nvGrpSpPr>
          <p:grpSpPr>
            <a:xfrm>
              <a:off x="2077676" y="2313526"/>
              <a:ext cx="7659538" cy="993524"/>
              <a:chOff x="2077149" y="2313526"/>
              <a:chExt cx="7645577" cy="993524"/>
            </a:xfrm>
          </p:grpSpPr>
          <p:grpSp>
            <p:nvGrpSpPr>
              <p:cNvPr id="186" name="Group 185">
                <a:extLst>
                  <a:ext uri="{FF2B5EF4-FFF2-40B4-BE49-F238E27FC236}">
                    <a16:creationId xmlns:a16="http://schemas.microsoft.com/office/drawing/2014/main" id="{5E87E9A1-37EE-4FE3-B42E-05596D4D55EC}"/>
                  </a:ext>
                </a:extLst>
              </p:cNvPr>
              <p:cNvGrpSpPr/>
              <p:nvPr/>
            </p:nvGrpSpPr>
            <p:grpSpPr>
              <a:xfrm>
                <a:off x="2309399" y="2313526"/>
                <a:ext cx="7413327" cy="986398"/>
                <a:chOff x="2626993" y="1667790"/>
                <a:chExt cx="6725972" cy="1146130"/>
              </a:xfrm>
            </p:grpSpPr>
            <p:sp>
              <p:nvSpPr>
                <p:cNvPr id="11" name="Flowchart: Process 10">
                  <a:extLst>
                    <a:ext uri="{FF2B5EF4-FFF2-40B4-BE49-F238E27FC236}">
                      <a16:creationId xmlns:a16="http://schemas.microsoft.com/office/drawing/2014/main" id="{D7A7AC38-959E-468E-883D-58294BFE7437}"/>
                    </a:ext>
                  </a:extLst>
                </p:cNvPr>
                <p:cNvSpPr/>
                <p:nvPr/>
              </p:nvSpPr>
              <p:spPr>
                <a:xfrm>
                  <a:off x="2626993" y="1667790"/>
                  <a:ext cx="6725972" cy="1146130"/>
                </a:xfrm>
                <a:prstGeom prst="flowChartProcess">
                  <a:avLst/>
                </a:prstGeom>
                <a:solidFill>
                  <a:srgbClr val="FFC000">
                    <a:alpha val="4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7" name="Group 156">
                  <a:extLst>
                    <a:ext uri="{FF2B5EF4-FFF2-40B4-BE49-F238E27FC236}">
                      <a16:creationId xmlns:a16="http://schemas.microsoft.com/office/drawing/2014/main" id="{CA98DC7E-9559-4313-9985-53B1984E7372}"/>
                    </a:ext>
                  </a:extLst>
                </p:cNvPr>
                <p:cNvGrpSpPr/>
                <p:nvPr/>
              </p:nvGrpSpPr>
              <p:grpSpPr>
                <a:xfrm>
                  <a:off x="2665954" y="1721543"/>
                  <a:ext cx="6651375" cy="1024164"/>
                  <a:chOff x="2807717" y="1325872"/>
                  <a:chExt cx="6651375" cy="1024164"/>
                </a:xfrm>
              </p:grpSpPr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4676F8A9-2FA4-452E-BE61-DF4AFDDC25AD}"/>
                      </a:ext>
                    </a:extLst>
                  </p:cNvPr>
                  <p:cNvGrpSpPr/>
                  <p:nvPr/>
                </p:nvGrpSpPr>
                <p:grpSpPr>
                  <a:xfrm>
                    <a:off x="2807717" y="1325903"/>
                    <a:ext cx="665517" cy="1024133"/>
                    <a:chOff x="2818746" y="1336118"/>
                    <a:chExt cx="665517" cy="1024133"/>
                  </a:xfrm>
                </p:grpSpPr>
                <p:sp>
                  <p:nvSpPr>
                    <p:cNvPr id="21" name="Flowchart: Alternate Process 20">
                      <a:extLst>
                        <a:ext uri="{FF2B5EF4-FFF2-40B4-BE49-F238E27FC236}">
                          <a16:creationId xmlns:a16="http://schemas.microsoft.com/office/drawing/2014/main" id="{A27F284F-96ED-45B7-BB41-D22DD4A4A1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18746" y="1336245"/>
                      <a:ext cx="665517" cy="1024006"/>
                    </a:xfrm>
                    <a:prstGeom prst="flowChartAlternateProcess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  <a:effectLst>
                      <a:outerShdw blurRad="38100" sx="101000" sy="101000" algn="ctr" rotWithShape="0">
                        <a:schemeClr val="tx1">
                          <a:lumMod val="65000"/>
                          <a:lumOff val="35000"/>
                          <a:alpha val="1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000" dirty="0"/>
                    </a:p>
                  </p:txBody>
                </p:sp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902143E9-F8B6-4679-8010-FB5D2BE82A22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2844122" y="1336118"/>
                      <a:ext cx="622726" cy="221047"/>
                    </a:xfrm>
                    <a:prstGeom prst="rect">
                      <a:avLst/>
                    </a:prstGeom>
                    <a:noFill/>
                    <a:ln cap="flat">
                      <a:noFill/>
                      <a:round/>
                    </a:ln>
                    <a:effectLst>
                      <a:outerShdw blurRad="12700" dist="12700" dir="5400000" algn="t" rotWithShape="0">
                        <a:schemeClr val="tx1">
                          <a:lumMod val="65000"/>
                          <a:lumOff val="35000"/>
                          <a:alpha val="20000"/>
                        </a:schemeClr>
                      </a:outerShdw>
                    </a:effectLst>
                  </p:spPr>
                  <p:txBody>
                    <a:bodyPr wrap="square" lIns="18000" tIns="36000" rIns="0" bIns="0" rtlCol="0">
                      <a:spAutoFit/>
                    </a:bodyPr>
                    <a:lstStyle/>
                    <a:p>
                      <a:pPr algn="ctr"/>
                      <a:r>
                        <a:rPr lang="en-AU" sz="1000" b="1" dirty="0">
                          <a:solidFill>
                            <a:schemeClr val="bg1"/>
                          </a:solidFill>
                        </a:rPr>
                        <a:t>Access</a:t>
                      </a:r>
                    </a:p>
                  </p:txBody>
                </p:sp>
              </p:grpSp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B950CAB9-73F7-42CD-85D7-A810B6B69996}"/>
                      </a:ext>
                    </a:extLst>
                  </p:cNvPr>
                  <p:cNvGrpSpPr/>
                  <p:nvPr/>
                </p:nvGrpSpPr>
                <p:grpSpPr>
                  <a:xfrm>
                    <a:off x="3500556" y="1325872"/>
                    <a:ext cx="665517" cy="1024133"/>
                    <a:chOff x="2819055" y="1336118"/>
                    <a:chExt cx="665517" cy="1024133"/>
                  </a:xfrm>
                </p:grpSpPr>
                <p:sp>
                  <p:nvSpPr>
                    <p:cNvPr id="43" name="Flowchart: Alternate Process 42">
                      <a:extLst>
                        <a:ext uri="{FF2B5EF4-FFF2-40B4-BE49-F238E27FC236}">
                          <a16:creationId xmlns:a16="http://schemas.microsoft.com/office/drawing/2014/main" id="{268BDAC1-BB80-4183-8638-812F0F12B3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19055" y="1336245"/>
                      <a:ext cx="665517" cy="1024006"/>
                    </a:xfrm>
                    <a:prstGeom prst="flowChartAlternateProcess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  <a:effectLst>
                      <a:outerShdw blurRad="38100" sx="101000" sy="101000" algn="ctr" rotWithShape="0">
                        <a:schemeClr val="tx1">
                          <a:lumMod val="65000"/>
                          <a:lumOff val="35000"/>
                          <a:alpha val="1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000" dirty="0"/>
                    </a:p>
                  </p:txBody>
                </p:sp>
                <p:sp>
                  <p:nvSpPr>
                    <p:cNvPr id="44" name="TextBox 43">
                      <a:extLst>
                        <a:ext uri="{FF2B5EF4-FFF2-40B4-BE49-F238E27FC236}">
                          <a16:creationId xmlns:a16="http://schemas.microsoft.com/office/drawing/2014/main" id="{FB2C274E-200C-439D-9710-BD8F1BCEADAE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2844122" y="1336118"/>
                      <a:ext cx="622726" cy="221047"/>
                    </a:xfrm>
                    <a:prstGeom prst="rect">
                      <a:avLst/>
                    </a:prstGeom>
                    <a:noFill/>
                    <a:ln cap="flat">
                      <a:noFill/>
                      <a:round/>
                    </a:ln>
                    <a:effectLst>
                      <a:outerShdw blurRad="12700" dist="12700" dir="5400000" algn="t" rotWithShape="0">
                        <a:schemeClr val="tx1">
                          <a:lumMod val="65000"/>
                          <a:lumOff val="35000"/>
                          <a:alpha val="20000"/>
                        </a:schemeClr>
                      </a:outerShdw>
                    </a:effectLst>
                  </p:spPr>
                  <p:txBody>
                    <a:bodyPr wrap="square" lIns="18000" tIns="36000" rIns="0" bIns="0" rtlCol="0">
                      <a:spAutoFit/>
                    </a:bodyPr>
                    <a:lstStyle/>
                    <a:p>
                      <a:pPr algn="ctr"/>
                      <a:r>
                        <a:rPr lang="en-AU" sz="1000" b="1" dirty="0">
                          <a:solidFill>
                            <a:schemeClr val="bg1"/>
                          </a:solidFill>
                        </a:rPr>
                        <a:t>Identities</a:t>
                      </a:r>
                    </a:p>
                  </p:txBody>
                </p:sp>
              </p:grpSp>
              <p:grpSp>
                <p:nvGrpSpPr>
                  <p:cNvPr id="45" name="Group 44">
                    <a:extLst>
                      <a:ext uri="{FF2B5EF4-FFF2-40B4-BE49-F238E27FC236}">
                        <a16:creationId xmlns:a16="http://schemas.microsoft.com/office/drawing/2014/main" id="{5EF2A623-AA48-4EBC-99EB-262DFF89762B}"/>
                      </a:ext>
                    </a:extLst>
                  </p:cNvPr>
                  <p:cNvGrpSpPr/>
                  <p:nvPr/>
                </p:nvGrpSpPr>
                <p:grpSpPr>
                  <a:xfrm>
                    <a:off x="4193396" y="1325872"/>
                    <a:ext cx="738929" cy="1024133"/>
                    <a:chOff x="2819055" y="1336118"/>
                    <a:chExt cx="665517" cy="1024133"/>
                  </a:xfrm>
                </p:grpSpPr>
                <p:sp>
                  <p:nvSpPr>
                    <p:cNvPr id="46" name="Flowchart: Alternate Process 45">
                      <a:extLst>
                        <a:ext uri="{FF2B5EF4-FFF2-40B4-BE49-F238E27FC236}">
                          <a16:creationId xmlns:a16="http://schemas.microsoft.com/office/drawing/2014/main" id="{B2C56C1A-8437-47FC-945C-CF4FE93474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19055" y="1336245"/>
                      <a:ext cx="665517" cy="1024006"/>
                    </a:xfrm>
                    <a:prstGeom prst="flowChartAlternateProcess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  <a:effectLst>
                      <a:outerShdw blurRad="38100" sx="101000" sy="101000" algn="ctr" rotWithShape="0">
                        <a:schemeClr val="tx1">
                          <a:lumMod val="65000"/>
                          <a:lumOff val="35000"/>
                          <a:alpha val="1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000" dirty="0"/>
                    </a:p>
                  </p:txBody>
                </p:sp>
                <p:sp>
                  <p:nvSpPr>
                    <p:cNvPr id="47" name="TextBox 46">
                      <a:extLst>
                        <a:ext uri="{FF2B5EF4-FFF2-40B4-BE49-F238E27FC236}">
                          <a16:creationId xmlns:a16="http://schemas.microsoft.com/office/drawing/2014/main" id="{421B631B-CBAC-4CE3-9DA7-A3FDF30AA6BD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2844042" y="1336118"/>
                      <a:ext cx="622726" cy="572703"/>
                    </a:xfrm>
                    <a:prstGeom prst="rect">
                      <a:avLst/>
                    </a:prstGeom>
                    <a:noFill/>
                    <a:ln cap="flat">
                      <a:noFill/>
                      <a:round/>
                    </a:ln>
                    <a:effectLst>
                      <a:outerShdw blurRad="12700" dist="12700" dir="5400000" algn="t" rotWithShape="0">
                        <a:schemeClr val="tx1">
                          <a:lumMod val="65000"/>
                          <a:lumOff val="35000"/>
                          <a:alpha val="20000"/>
                        </a:schemeClr>
                      </a:outerShdw>
                    </a:effectLst>
                  </p:spPr>
                  <p:txBody>
                    <a:bodyPr wrap="square" lIns="18000" tIns="36000" rIns="0" bIns="0" rtlCol="0">
                      <a:spAutoFit/>
                    </a:bodyPr>
                    <a:lstStyle/>
                    <a:p>
                      <a:pPr algn="ctr"/>
                      <a:r>
                        <a:rPr lang="en-AU" sz="1000" b="1" dirty="0">
                          <a:solidFill>
                            <a:schemeClr val="bg1"/>
                          </a:solidFill>
                        </a:rPr>
                        <a:t>Funds of Knowledge</a:t>
                      </a:r>
                    </a:p>
                    <a:p>
                      <a:pPr>
                        <a:spcBef>
                          <a:spcPts val="200"/>
                        </a:spcBef>
                        <a:buSzPct val="70000"/>
                      </a:pPr>
                      <a:endParaRPr lang="en-AU" sz="800" dirty="0">
                        <a:solidFill>
                          <a:srgbClr val="0A2C25"/>
                        </a:solidFill>
                        <a:latin typeface="Univers Condensed" panose="020B050602020205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p:txBody>
                </p:sp>
              </p:grpSp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39AF0F60-3ADD-4ED6-944C-6EF928BB28A2}"/>
                      </a:ext>
                    </a:extLst>
                  </p:cNvPr>
                  <p:cNvGrpSpPr/>
                  <p:nvPr/>
                </p:nvGrpSpPr>
                <p:grpSpPr>
                  <a:xfrm>
                    <a:off x="5652486" y="1325903"/>
                    <a:ext cx="642551" cy="1024070"/>
                    <a:chOff x="2824297" y="1336118"/>
                    <a:chExt cx="665517" cy="1024070"/>
                  </a:xfrm>
                </p:grpSpPr>
                <p:sp>
                  <p:nvSpPr>
                    <p:cNvPr id="52" name="Flowchart: Alternate Process 51">
                      <a:extLst>
                        <a:ext uri="{FF2B5EF4-FFF2-40B4-BE49-F238E27FC236}">
                          <a16:creationId xmlns:a16="http://schemas.microsoft.com/office/drawing/2014/main" id="{4AC057EE-1394-46B7-80BF-2894331332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24297" y="1336182"/>
                      <a:ext cx="665517" cy="1024006"/>
                    </a:xfrm>
                    <a:prstGeom prst="flowChartAlternateProcess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  <a:effectLst>
                      <a:outerShdw blurRad="38100" sx="101000" sy="101000" algn="ctr" rotWithShape="0">
                        <a:schemeClr val="tx1">
                          <a:lumMod val="65000"/>
                          <a:lumOff val="35000"/>
                          <a:alpha val="1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000" dirty="0"/>
                    </a:p>
                  </p:txBody>
                </p:sp>
                <p:sp>
                  <p:nvSpPr>
                    <p:cNvPr id="53" name="TextBox 52">
                      <a:extLst>
                        <a:ext uri="{FF2B5EF4-FFF2-40B4-BE49-F238E27FC236}">
                          <a16:creationId xmlns:a16="http://schemas.microsoft.com/office/drawing/2014/main" id="{36AA724D-D56F-49BA-8C22-53ADD304D0EA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2844122" y="1336118"/>
                      <a:ext cx="622726" cy="221046"/>
                    </a:xfrm>
                    <a:prstGeom prst="rect">
                      <a:avLst/>
                    </a:prstGeom>
                    <a:noFill/>
                    <a:ln cap="flat">
                      <a:noFill/>
                      <a:round/>
                    </a:ln>
                    <a:effectLst>
                      <a:outerShdw blurRad="12700" dist="12700" dir="5400000" algn="t" rotWithShape="0">
                        <a:schemeClr val="tx1">
                          <a:lumMod val="65000"/>
                          <a:lumOff val="35000"/>
                          <a:alpha val="20000"/>
                        </a:schemeClr>
                      </a:outerShdw>
                    </a:effectLst>
                  </p:spPr>
                  <p:txBody>
                    <a:bodyPr wrap="square" lIns="18000" tIns="36000" rIns="0" bIns="0" rtlCol="0">
                      <a:spAutoFit/>
                    </a:bodyPr>
                    <a:lstStyle/>
                    <a:p>
                      <a:pPr algn="ctr"/>
                      <a:r>
                        <a:rPr lang="en-AU" sz="1000" b="1" dirty="0">
                          <a:solidFill>
                            <a:schemeClr val="bg1"/>
                          </a:solidFill>
                        </a:rPr>
                        <a:t>Voices</a:t>
                      </a:r>
                    </a:p>
                  </p:txBody>
                </p:sp>
              </p:grpSp>
              <p:grpSp>
                <p:nvGrpSpPr>
                  <p:cNvPr id="54" name="Group 53">
                    <a:extLst>
                      <a:ext uri="{FF2B5EF4-FFF2-40B4-BE49-F238E27FC236}">
                        <a16:creationId xmlns:a16="http://schemas.microsoft.com/office/drawing/2014/main" id="{C2FCEF0F-9235-450D-8204-464094188955}"/>
                      </a:ext>
                    </a:extLst>
                  </p:cNvPr>
                  <p:cNvGrpSpPr/>
                  <p:nvPr/>
                </p:nvGrpSpPr>
                <p:grpSpPr>
                  <a:xfrm>
                    <a:off x="6322359" y="1325903"/>
                    <a:ext cx="622726" cy="1024070"/>
                    <a:chOff x="2824297" y="1336118"/>
                    <a:chExt cx="665517" cy="1024070"/>
                  </a:xfrm>
                </p:grpSpPr>
                <p:sp>
                  <p:nvSpPr>
                    <p:cNvPr id="55" name="Flowchart: Alternate Process 54">
                      <a:extLst>
                        <a:ext uri="{FF2B5EF4-FFF2-40B4-BE49-F238E27FC236}">
                          <a16:creationId xmlns:a16="http://schemas.microsoft.com/office/drawing/2014/main" id="{FDEF9A1D-C0F0-450A-A918-AD62BB082A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24297" y="1336182"/>
                      <a:ext cx="665517" cy="1024006"/>
                    </a:xfrm>
                    <a:prstGeom prst="flowChartAlternateProcess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  <a:effectLst>
                      <a:outerShdw blurRad="38100" sx="101000" sy="101000" algn="ctr" rotWithShape="0">
                        <a:schemeClr val="tx1">
                          <a:lumMod val="65000"/>
                          <a:lumOff val="35000"/>
                          <a:alpha val="1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000" dirty="0"/>
                    </a:p>
                  </p:txBody>
                </p:sp>
                <p:sp>
                  <p:nvSpPr>
                    <p:cNvPr id="56" name="TextBox 55">
                      <a:extLst>
                        <a:ext uri="{FF2B5EF4-FFF2-40B4-BE49-F238E27FC236}">
                          <a16:creationId xmlns:a16="http://schemas.microsoft.com/office/drawing/2014/main" id="{84CD7ACC-7BAE-4206-BF3D-D2DB4E420397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2844122" y="1336118"/>
                      <a:ext cx="622726" cy="566742"/>
                    </a:xfrm>
                    <a:prstGeom prst="rect">
                      <a:avLst/>
                    </a:prstGeom>
                    <a:noFill/>
                    <a:ln cap="flat">
                      <a:noFill/>
                      <a:round/>
                    </a:ln>
                    <a:effectLst>
                      <a:outerShdw blurRad="12700" dist="12700" dir="5400000" algn="t" rotWithShape="0">
                        <a:schemeClr val="tx1">
                          <a:lumMod val="65000"/>
                          <a:lumOff val="35000"/>
                          <a:alpha val="20000"/>
                        </a:schemeClr>
                      </a:outerShdw>
                    </a:effectLst>
                  </p:spPr>
                  <p:txBody>
                    <a:bodyPr wrap="square" lIns="18000" tIns="36000" rIns="0" bIns="0" rtlCol="0">
                      <a:spAutoFit/>
                    </a:bodyPr>
                    <a:lstStyle/>
                    <a:p>
                      <a:pPr algn="ctr"/>
                      <a:r>
                        <a:rPr lang="en-AU" sz="1000" b="1" dirty="0">
                          <a:solidFill>
                            <a:schemeClr val="bg1"/>
                          </a:solidFill>
                        </a:rPr>
                        <a:t>Value</a:t>
                      </a:r>
                    </a:p>
                    <a:p>
                      <a:pPr>
                        <a:spcBef>
                          <a:spcPts val="200"/>
                        </a:spcBef>
                        <a:buSzPct val="70000"/>
                      </a:pPr>
                      <a:endParaRPr lang="en-AU" sz="800" dirty="0">
                        <a:solidFill>
                          <a:srgbClr val="0A2C25"/>
                        </a:solidFill>
                        <a:latin typeface="Univers Condensed" panose="020B050602020205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>
                        <a:spcBef>
                          <a:spcPts val="200"/>
                        </a:spcBef>
                        <a:buSzPct val="70000"/>
                      </a:pPr>
                      <a:endParaRPr lang="en-AU" sz="800" dirty="0">
                        <a:solidFill>
                          <a:srgbClr val="0A2C25"/>
                        </a:solidFill>
                        <a:latin typeface="Univers Condensed" panose="020B050602020205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p:txBody>
                </p:sp>
              </p:grpSp>
              <p:grpSp>
                <p:nvGrpSpPr>
                  <p:cNvPr id="57" name="Group 56">
                    <a:extLst>
                      <a:ext uri="{FF2B5EF4-FFF2-40B4-BE49-F238E27FC236}">
                        <a16:creationId xmlns:a16="http://schemas.microsoft.com/office/drawing/2014/main" id="{D6F7E83B-FEA7-4447-ACB2-A57ECEC5C1DD}"/>
                      </a:ext>
                    </a:extLst>
                  </p:cNvPr>
                  <p:cNvGrpSpPr/>
                  <p:nvPr/>
                </p:nvGrpSpPr>
                <p:grpSpPr>
                  <a:xfrm>
                    <a:off x="6972407" y="1325903"/>
                    <a:ext cx="966094" cy="1024070"/>
                    <a:chOff x="2824297" y="1336118"/>
                    <a:chExt cx="665517" cy="1024070"/>
                  </a:xfrm>
                </p:grpSpPr>
                <p:sp>
                  <p:nvSpPr>
                    <p:cNvPr id="58" name="Flowchart: Alternate Process 57">
                      <a:extLst>
                        <a:ext uri="{FF2B5EF4-FFF2-40B4-BE49-F238E27FC236}">
                          <a16:creationId xmlns:a16="http://schemas.microsoft.com/office/drawing/2014/main" id="{5DA79A55-FCD7-4C2D-8858-FC02461579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24297" y="1336182"/>
                      <a:ext cx="665517" cy="1024006"/>
                    </a:xfrm>
                    <a:prstGeom prst="flowChartAlternateProcess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  <a:effectLst>
                      <a:outerShdw blurRad="38100" sx="101000" sy="101000" algn="ctr" rotWithShape="0">
                        <a:schemeClr val="tx1">
                          <a:lumMod val="65000"/>
                          <a:lumOff val="35000"/>
                          <a:alpha val="1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000" dirty="0"/>
                    </a:p>
                  </p:txBody>
                </p:sp>
                <p:sp>
                  <p:nvSpPr>
                    <p:cNvPr id="59" name="TextBox 58">
                      <a:extLst>
                        <a:ext uri="{FF2B5EF4-FFF2-40B4-BE49-F238E27FC236}">
                          <a16:creationId xmlns:a16="http://schemas.microsoft.com/office/drawing/2014/main" id="{D82B240E-000A-444B-8C89-4D3A86D15D76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2844122" y="1336118"/>
                      <a:ext cx="622726" cy="221046"/>
                    </a:xfrm>
                    <a:prstGeom prst="rect">
                      <a:avLst/>
                    </a:prstGeom>
                    <a:noFill/>
                    <a:ln cap="flat">
                      <a:noFill/>
                      <a:round/>
                    </a:ln>
                    <a:effectLst>
                      <a:outerShdw blurRad="12700" dist="12700" dir="5400000" algn="t" rotWithShape="0">
                        <a:schemeClr val="tx1">
                          <a:lumMod val="65000"/>
                          <a:lumOff val="35000"/>
                          <a:alpha val="20000"/>
                        </a:schemeClr>
                      </a:outerShdw>
                    </a:effectLst>
                  </p:spPr>
                  <p:txBody>
                    <a:bodyPr wrap="square" lIns="18000" tIns="36000" rIns="0" bIns="0" rtlCol="0">
                      <a:spAutoFit/>
                    </a:bodyPr>
                    <a:lstStyle/>
                    <a:p>
                      <a:pPr algn="ctr"/>
                      <a:r>
                        <a:rPr lang="en-AU" sz="1000" b="1" dirty="0">
                          <a:solidFill>
                            <a:schemeClr val="bg1"/>
                          </a:solidFill>
                        </a:rPr>
                        <a:t>Personalisation</a:t>
                      </a:r>
                    </a:p>
                  </p:txBody>
                </p:sp>
              </p:grpSp>
              <p:grpSp>
                <p:nvGrpSpPr>
                  <p:cNvPr id="60" name="Group 59">
                    <a:extLst>
                      <a:ext uri="{FF2B5EF4-FFF2-40B4-BE49-F238E27FC236}">
                        <a16:creationId xmlns:a16="http://schemas.microsoft.com/office/drawing/2014/main" id="{4A1DF311-D69E-499A-9D03-56EA37724F0F}"/>
                      </a:ext>
                    </a:extLst>
                  </p:cNvPr>
                  <p:cNvGrpSpPr/>
                  <p:nvPr/>
                </p:nvGrpSpPr>
                <p:grpSpPr>
                  <a:xfrm>
                    <a:off x="7965823" y="1325903"/>
                    <a:ext cx="741995" cy="1024070"/>
                    <a:chOff x="2824297" y="1336118"/>
                    <a:chExt cx="665517" cy="1024070"/>
                  </a:xfrm>
                </p:grpSpPr>
                <p:sp>
                  <p:nvSpPr>
                    <p:cNvPr id="61" name="Flowchart: Alternate Process 60">
                      <a:extLst>
                        <a:ext uri="{FF2B5EF4-FFF2-40B4-BE49-F238E27FC236}">
                          <a16:creationId xmlns:a16="http://schemas.microsoft.com/office/drawing/2014/main" id="{B2CC20BC-4DC9-4EC1-8026-7EBA9C83AE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24297" y="1336182"/>
                      <a:ext cx="665517" cy="1024006"/>
                    </a:xfrm>
                    <a:prstGeom prst="flowChartAlternateProcess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  <a:effectLst>
                      <a:outerShdw blurRad="38100" sx="101000" sy="101000" algn="ctr" rotWithShape="0">
                        <a:schemeClr val="tx1">
                          <a:lumMod val="65000"/>
                          <a:lumOff val="35000"/>
                          <a:alpha val="1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000" dirty="0"/>
                    </a:p>
                  </p:txBody>
                </p:sp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3E9C6816-75F8-4059-8DF1-105279C6EB23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2844122" y="1336118"/>
                      <a:ext cx="622726" cy="399854"/>
                    </a:xfrm>
                    <a:prstGeom prst="rect">
                      <a:avLst/>
                    </a:prstGeom>
                    <a:noFill/>
                    <a:ln cap="flat">
                      <a:noFill/>
                      <a:round/>
                    </a:ln>
                    <a:effectLst>
                      <a:outerShdw blurRad="12700" dist="12700" dir="5400000" algn="t" rotWithShape="0">
                        <a:schemeClr val="tx1">
                          <a:lumMod val="65000"/>
                          <a:lumOff val="35000"/>
                          <a:alpha val="20000"/>
                        </a:schemeClr>
                      </a:outerShdw>
                    </a:effectLst>
                  </p:spPr>
                  <p:txBody>
                    <a:bodyPr wrap="square" lIns="18000" tIns="36000" rIns="0" bIns="0" rtlCol="0">
                      <a:spAutoFit/>
                    </a:bodyPr>
                    <a:lstStyle/>
                    <a:p>
                      <a:pPr algn="ctr"/>
                      <a:r>
                        <a:rPr lang="en-AU" sz="1000" b="1" dirty="0">
                          <a:solidFill>
                            <a:schemeClr val="bg1"/>
                          </a:solidFill>
                        </a:rPr>
                        <a:t>Meaning Construction</a:t>
                      </a:r>
                    </a:p>
                  </p:txBody>
                </p:sp>
              </p:grpSp>
              <p:grpSp>
                <p:nvGrpSpPr>
                  <p:cNvPr id="63" name="Group 62">
                    <a:extLst>
                      <a:ext uri="{FF2B5EF4-FFF2-40B4-BE49-F238E27FC236}">
                        <a16:creationId xmlns:a16="http://schemas.microsoft.com/office/drawing/2014/main" id="{CD2BCB5D-9BDC-4107-A371-46F139E90081}"/>
                      </a:ext>
                    </a:extLst>
                  </p:cNvPr>
                  <p:cNvGrpSpPr/>
                  <p:nvPr/>
                </p:nvGrpSpPr>
                <p:grpSpPr>
                  <a:xfrm>
                    <a:off x="8735139" y="1325903"/>
                    <a:ext cx="723953" cy="1024070"/>
                    <a:chOff x="2824297" y="1336118"/>
                    <a:chExt cx="665517" cy="1024070"/>
                  </a:xfrm>
                </p:grpSpPr>
                <p:sp>
                  <p:nvSpPr>
                    <p:cNvPr id="64" name="Flowchart: Alternate Process 63">
                      <a:extLst>
                        <a:ext uri="{FF2B5EF4-FFF2-40B4-BE49-F238E27FC236}">
                          <a16:creationId xmlns:a16="http://schemas.microsoft.com/office/drawing/2014/main" id="{8AA926F1-79EC-4FDB-B409-12F80BCA97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24297" y="1336182"/>
                      <a:ext cx="665517" cy="1024006"/>
                    </a:xfrm>
                    <a:prstGeom prst="flowChartAlternateProcess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  <a:effectLst>
                      <a:outerShdw blurRad="38100" sx="101000" sy="101000" algn="ctr" rotWithShape="0">
                        <a:schemeClr val="tx1">
                          <a:lumMod val="65000"/>
                          <a:lumOff val="35000"/>
                          <a:alpha val="1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000" dirty="0"/>
                    </a:p>
                  </p:txBody>
                </p:sp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4D44C07C-15DF-4323-886D-E8A1D38F9856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2844122" y="1336118"/>
                      <a:ext cx="622726" cy="221046"/>
                    </a:xfrm>
                    <a:prstGeom prst="rect">
                      <a:avLst/>
                    </a:prstGeom>
                    <a:noFill/>
                    <a:ln cap="flat">
                      <a:noFill/>
                      <a:round/>
                    </a:ln>
                    <a:effectLst>
                      <a:outerShdw blurRad="12700" dist="12700" dir="5400000" algn="t" rotWithShape="0">
                        <a:schemeClr val="tx1">
                          <a:lumMod val="65000"/>
                          <a:lumOff val="35000"/>
                          <a:alpha val="20000"/>
                        </a:schemeClr>
                      </a:outerShdw>
                    </a:effectLst>
                  </p:spPr>
                  <p:txBody>
                    <a:bodyPr wrap="square" lIns="18000" tIns="36000" rIns="0" bIns="0" rtlCol="0">
                      <a:spAutoFit/>
                    </a:bodyPr>
                    <a:lstStyle/>
                    <a:p>
                      <a:pPr algn="ctr"/>
                      <a:r>
                        <a:rPr lang="en-AU" sz="1000" b="1" dirty="0">
                          <a:solidFill>
                            <a:schemeClr val="bg1"/>
                          </a:solidFill>
                        </a:rPr>
                        <a:t>Agency</a:t>
                      </a:r>
                      <a:endParaRPr lang="en-AU" sz="900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grpSp>
                <p:nvGrpSpPr>
                  <p:cNvPr id="72" name="Group 71">
                    <a:extLst>
                      <a:ext uri="{FF2B5EF4-FFF2-40B4-BE49-F238E27FC236}">
                        <a16:creationId xmlns:a16="http://schemas.microsoft.com/office/drawing/2014/main" id="{03BD362C-B9E3-4092-A61C-01468DF9C682}"/>
                      </a:ext>
                    </a:extLst>
                  </p:cNvPr>
                  <p:cNvGrpSpPr/>
                  <p:nvPr/>
                </p:nvGrpSpPr>
                <p:grpSpPr>
                  <a:xfrm>
                    <a:off x="4959647" y="1325903"/>
                    <a:ext cx="665517" cy="1024070"/>
                    <a:chOff x="2824297" y="1336118"/>
                    <a:chExt cx="665517" cy="1024070"/>
                  </a:xfrm>
                </p:grpSpPr>
                <p:sp>
                  <p:nvSpPr>
                    <p:cNvPr id="73" name="Flowchart: Alternate Process 72">
                      <a:extLst>
                        <a:ext uri="{FF2B5EF4-FFF2-40B4-BE49-F238E27FC236}">
                          <a16:creationId xmlns:a16="http://schemas.microsoft.com/office/drawing/2014/main" id="{B95ECBD2-3A1E-4AEF-96C1-23D2F76683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24297" y="1336182"/>
                      <a:ext cx="665517" cy="1024006"/>
                    </a:xfrm>
                    <a:prstGeom prst="flowChartAlternateProcess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  <a:effectLst>
                      <a:outerShdw blurRad="38100" sx="101000" sy="101000" algn="ctr" rotWithShape="0">
                        <a:schemeClr val="tx1">
                          <a:lumMod val="65000"/>
                          <a:lumOff val="35000"/>
                          <a:alpha val="1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000" dirty="0"/>
                    </a:p>
                  </p:txBody>
                </p:sp>
                <p:sp>
                  <p:nvSpPr>
                    <p:cNvPr id="74" name="TextBox 73">
                      <a:extLst>
                        <a:ext uri="{FF2B5EF4-FFF2-40B4-BE49-F238E27FC236}">
                          <a16:creationId xmlns:a16="http://schemas.microsoft.com/office/drawing/2014/main" id="{239D6FB2-26E7-4380-909B-442F1343BB87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2843993" y="1336118"/>
                      <a:ext cx="622726" cy="221046"/>
                    </a:xfrm>
                    <a:prstGeom prst="rect">
                      <a:avLst/>
                    </a:prstGeom>
                    <a:noFill/>
                    <a:ln cap="flat">
                      <a:noFill/>
                      <a:round/>
                    </a:ln>
                    <a:effectLst>
                      <a:outerShdw blurRad="12700" dist="12700" dir="5400000" algn="t" rotWithShape="0">
                        <a:schemeClr val="tx1">
                          <a:lumMod val="65000"/>
                          <a:lumOff val="35000"/>
                          <a:alpha val="20000"/>
                        </a:schemeClr>
                      </a:outerShdw>
                    </a:effectLst>
                  </p:spPr>
                  <p:txBody>
                    <a:bodyPr wrap="square" lIns="18000" tIns="36000" rIns="0" bIns="0" rtlCol="0">
                      <a:spAutoFit/>
                    </a:bodyPr>
                    <a:lstStyle/>
                    <a:p>
                      <a:pPr algn="ctr"/>
                      <a:r>
                        <a:rPr lang="en-AU" sz="1000" b="1" dirty="0">
                          <a:solidFill>
                            <a:schemeClr val="bg1"/>
                          </a:solidFill>
                        </a:rPr>
                        <a:t>Interests</a:t>
                      </a:r>
                    </a:p>
                  </p:txBody>
                </p:sp>
              </p:grpSp>
            </p:grpSp>
          </p:grpSp>
          <p:grpSp>
            <p:nvGrpSpPr>
              <p:cNvPr id="326" name="Group 325">
                <a:extLst>
                  <a:ext uri="{FF2B5EF4-FFF2-40B4-BE49-F238E27FC236}">
                    <a16:creationId xmlns:a16="http://schemas.microsoft.com/office/drawing/2014/main" id="{B730D9FB-417B-41F7-A5E0-9A460EA29DF1}"/>
                  </a:ext>
                </a:extLst>
              </p:cNvPr>
              <p:cNvGrpSpPr/>
              <p:nvPr/>
            </p:nvGrpSpPr>
            <p:grpSpPr>
              <a:xfrm>
                <a:off x="2077149" y="2320649"/>
                <a:ext cx="235914" cy="986401"/>
                <a:chOff x="2082661" y="2326046"/>
                <a:chExt cx="235914" cy="986401"/>
              </a:xfrm>
            </p:grpSpPr>
            <p:sp>
              <p:nvSpPr>
                <p:cNvPr id="296" name="Flowchart: Process 295">
                  <a:extLst>
                    <a:ext uri="{FF2B5EF4-FFF2-40B4-BE49-F238E27FC236}">
                      <a16:creationId xmlns:a16="http://schemas.microsoft.com/office/drawing/2014/main" id="{54308EC1-FF5A-42C2-8A33-177CD4226E6A}"/>
                    </a:ext>
                  </a:extLst>
                </p:cNvPr>
                <p:cNvSpPr/>
                <p:nvPr/>
              </p:nvSpPr>
              <p:spPr>
                <a:xfrm>
                  <a:off x="2082661" y="2326046"/>
                  <a:ext cx="235914" cy="986399"/>
                </a:xfrm>
                <a:prstGeom prst="flowChartProcess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7" name="TextBox 296">
                  <a:extLst>
                    <a:ext uri="{FF2B5EF4-FFF2-40B4-BE49-F238E27FC236}">
                      <a16:creationId xmlns:a16="http://schemas.microsoft.com/office/drawing/2014/main" id="{1CE647E7-66D4-498E-9AF0-66E54B835250}"/>
                    </a:ext>
                  </a:extLst>
                </p:cNvPr>
                <p:cNvSpPr txBox="1"/>
                <p:nvPr/>
              </p:nvSpPr>
              <p:spPr>
                <a:xfrm rot="16200000" flipH="1">
                  <a:off x="1702997" y="2763032"/>
                  <a:ext cx="986400" cy="112429"/>
                </a:xfrm>
                <a:prstGeom prst="rect">
                  <a:avLst/>
                </a:prstGeom>
                <a:noFill/>
                <a:ln cap="flat">
                  <a:noFill/>
                  <a:round/>
                </a:ln>
                <a:effectLst>
                  <a:outerShdw blurRad="12700" dist="12700" dir="5400000" algn="t" rotWithShape="0">
                    <a:schemeClr val="tx1">
                      <a:lumMod val="65000"/>
                      <a:lumOff val="35000"/>
                      <a:alpha val="20000"/>
                    </a:schemeClr>
                  </a:outerShdw>
                </a:effectLst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AU" sz="950" spc="-40" dirty="0">
                      <a:solidFill>
                        <a:schemeClr val="bg1"/>
                      </a:solidFill>
                      <a:latin typeface="DM Sans Medium" pitchFamily="2" charset="0"/>
                    </a:rPr>
                    <a:t>CRITERIA</a:t>
                  </a:r>
                </a:p>
              </p:txBody>
            </p:sp>
          </p:grpSp>
        </p:grpSp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D413AA3D-EF28-493A-B46B-D09BB35D77D6}"/>
                </a:ext>
              </a:extLst>
            </p:cNvPr>
            <p:cNvGrpSpPr/>
            <p:nvPr/>
          </p:nvGrpSpPr>
          <p:grpSpPr>
            <a:xfrm>
              <a:off x="2303154" y="3403299"/>
              <a:ext cx="7433325" cy="993600"/>
              <a:chOff x="2321900" y="3407517"/>
              <a:chExt cx="7414786" cy="993600"/>
            </a:xfrm>
          </p:grpSpPr>
          <p:sp>
            <p:nvSpPr>
              <p:cNvPr id="13" name="Flowchart: Process 12">
                <a:extLst>
                  <a:ext uri="{FF2B5EF4-FFF2-40B4-BE49-F238E27FC236}">
                    <a16:creationId xmlns:a16="http://schemas.microsoft.com/office/drawing/2014/main" id="{A0B7CBD2-EA5B-4D30-8673-1555A152AF89}"/>
                  </a:ext>
                </a:extLst>
              </p:cNvPr>
              <p:cNvSpPr/>
              <p:nvPr/>
            </p:nvSpPr>
            <p:spPr>
              <a:xfrm>
                <a:off x="2321900" y="3407517"/>
                <a:ext cx="7414786" cy="993600"/>
              </a:xfrm>
              <a:prstGeom prst="flowChartProcess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695FDC15-6748-46CC-8978-EC26B605C9B9}"/>
                  </a:ext>
                </a:extLst>
              </p:cNvPr>
              <p:cNvGrpSpPr/>
              <p:nvPr/>
            </p:nvGrpSpPr>
            <p:grpSpPr>
              <a:xfrm>
                <a:off x="2413825" y="3461571"/>
                <a:ext cx="7230564" cy="887839"/>
                <a:chOff x="2852142" y="2670337"/>
                <a:chExt cx="6558864" cy="1024133"/>
              </a:xfrm>
            </p:grpSpPr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74C5DD3B-AAA1-42B1-B887-C83E56D39E89}"/>
                    </a:ext>
                  </a:extLst>
                </p:cNvPr>
                <p:cNvGrpSpPr/>
                <p:nvPr/>
              </p:nvGrpSpPr>
              <p:grpSpPr>
                <a:xfrm>
                  <a:off x="2852142" y="2670337"/>
                  <a:ext cx="1224000" cy="1024133"/>
                  <a:chOff x="2818747" y="1336118"/>
                  <a:chExt cx="665517" cy="1024133"/>
                </a:xfrm>
                <a:solidFill>
                  <a:schemeClr val="accent2"/>
                </a:solidFill>
              </p:grpSpPr>
              <p:sp>
                <p:nvSpPr>
                  <p:cNvPr id="79" name="Flowchart: Alternate Process 78">
                    <a:extLst>
                      <a:ext uri="{FF2B5EF4-FFF2-40B4-BE49-F238E27FC236}">
                        <a16:creationId xmlns:a16="http://schemas.microsoft.com/office/drawing/2014/main" id="{F43724F1-853E-405B-AC1F-8E804C7CEED3}"/>
                      </a:ext>
                    </a:extLst>
                  </p:cNvPr>
                  <p:cNvSpPr/>
                  <p:nvPr/>
                </p:nvSpPr>
                <p:spPr>
                  <a:xfrm>
                    <a:off x="2818747" y="1336245"/>
                    <a:ext cx="665517" cy="1024006"/>
                  </a:xfrm>
                  <a:prstGeom prst="flowChartAlternateProcess">
                    <a:avLst/>
                  </a:prstGeom>
                  <a:grpFill/>
                  <a:ln>
                    <a:noFill/>
                  </a:ln>
                  <a:effectLst>
                    <a:outerShdw blurRad="38100" sx="101000" sy="101000" algn="ctr" rotWithShape="0">
                      <a:schemeClr val="tx1">
                        <a:lumMod val="65000"/>
                        <a:lumOff val="35000"/>
                        <a:alpha val="1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00" dirty="0"/>
                  </a:p>
                </p:txBody>
              </p:sp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A38F7E0C-A6C8-491D-BE80-3239FEE67BC9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2844122" y="1336118"/>
                    <a:ext cx="622726" cy="219444"/>
                  </a:xfrm>
                  <a:prstGeom prst="rect">
                    <a:avLst/>
                  </a:prstGeom>
                  <a:noFill/>
                  <a:ln cap="flat">
                    <a:noFill/>
                    <a:round/>
                  </a:ln>
                  <a:effectLst>
                    <a:outerShdw blurRad="12700" dist="12700" dir="5400000" algn="t" rotWithShape="0">
                      <a:schemeClr val="tx1">
                        <a:lumMod val="65000"/>
                        <a:lumOff val="35000"/>
                        <a:alpha val="20000"/>
                      </a:schemeClr>
                    </a:outerShdw>
                  </a:effectLst>
                </p:spPr>
                <p:txBody>
                  <a:bodyPr wrap="square" lIns="18000" tIns="36000" rIns="0" bIns="0" rtlCol="0">
                    <a:spAutoFit/>
                  </a:bodyPr>
                  <a:lstStyle/>
                  <a:p>
                    <a:pPr algn="ctr"/>
                    <a:r>
                      <a:rPr lang="en-AU" sz="1000" b="1" dirty="0">
                        <a:solidFill>
                          <a:schemeClr val="bg1"/>
                        </a:solidFill>
                      </a:rPr>
                      <a:t>Perspective</a:t>
                    </a:r>
                  </a:p>
                </p:txBody>
              </p:sp>
            </p:grpSp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A08AB5E1-2D5F-42B2-9FB0-FAAEA56C79A9}"/>
                    </a:ext>
                  </a:extLst>
                </p:cNvPr>
                <p:cNvGrpSpPr/>
                <p:nvPr/>
              </p:nvGrpSpPr>
              <p:grpSpPr>
                <a:xfrm>
                  <a:off x="4185488" y="2670337"/>
                  <a:ext cx="1225481" cy="1024133"/>
                  <a:chOff x="2818747" y="1336118"/>
                  <a:chExt cx="665517" cy="1024133"/>
                </a:xfrm>
                <a:solidFill>
                  <a:schemeClr val="accent2"/>
                </a:solidFill>
              </p:grpSpPr>
              <p:sp>
                <p:nvSpPr>
                  <p:cNvPr id="94" name="Flowchart: Alternate Process 93">
                    <a:extLst>
                      <a:ext uri="{FF2B5EF4-FFF2-40B4-BE49-F238E27FC236}">
                        <a16:creationId xmlns:a16="http://schemas.microsoft.com/office/drawing/2014/main" id="{C38C7257-02DD-496E-B57B-1BAA7A70A2F1}"/>
                      </a:ext>
                    </a:extLst>
                  </p:cNvPr>
                  <p:cNvSpPr/>
                  <p:nvPr/>
                </p:nvSpPr>
                <p:spPr>
                  <a:xfrm>
                    <a:off x="2818747" y="1336245"/>
                    <a:ext cx="665517" cy="1024006"/>
                  </a:xfrm>
                  <a:prstGeom prst="flowChartAlternateProcess">
                    <a:avLst/>
                  </a:prstGeom>
                  <a:grpFill/>
                  <a:ln>
                    <a:noFill/>
                  </a:ln>
                  <a:effectLst>
                    <a:outerShdw blurRad="38100" sx="101000" sy="101000" algn="ctr" rotWithShape="0">
                      <a:schemeClr val="tx1">
                        <a:lumMod val="65000"/>
                        <a:lumOff val="35000"/>
                        <a:alpha val="1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00" dirty="0"/>
                  </a:p>
                </p:txBody>
              </p:sp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BD7F42FE-9855-4A86-967B-0E4529F5C7A6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2844122" y="1336118"/>
                    <a:ext cx="622726" cy="219444"/>
                  </a:xfrm>
                  <a:prstGeom prst="rect">
                    <a:avLst/>
                  </a:prstGeom>
                  <a:noFill/>
                  <a:ln cap="flat">
                    <a:noFill/>
                    <a:round/>
                  </a:ln>
                  <a:effectLst>
                    <a:outerShdw blurRad="12700" dist="12700" dir="5400000" algn="t" rotWithShape="0">
                      <a:schemeClr val="tx1">
                        <a:lumMod val="65000"/>
                        <a:lumOff val="35000"/>
                        <a:alpha val="20000"/>
                      </a:schemeClr>
                    </a:outerShdw>
                  </a:effectLst>
                </p:spPr>
                <p:txBody>
                  <a:bodyPr wrap="square" lIns="18000" tIns="36000" rIns="0" bIns="0" rtlCol="0">
                    <a:spAutoFit/>
                  </a:bodyPr>
                  <a:lstStyle/>
                  <a:p>
                    <a:pPr algn="ctr"/>
                    <a:r>
                      <a:rPr lang="en-AU" sz="1000" b="1" dirty="0">
                        <a:solidFill>
                          <a:schemeClr val="bg1"/>
                        </a:solidFill>
                      </a:rPr>
                      <a:t>Equity &amp; Inclusion</a:t>
                    </a:r>
                  </a:p>
                </p:txBody>
              </p:sp>
            </p:grpSp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C72B94F5-F9BC-46E5-9E45-AA8F7AE4566C}"/>
                    </a:ext>
                  </a:extLst>
                </p:cNvPr>
                <p:cNvGrpSpPr/>
                <p:nvPr/>
              </p:nvGrpSpPr>
              <p:grpSpPr>
                <a:xfrm>
                  <a:off x="5520315" y="2670337"/>
                  <a:ext cx="1224000" cy="1024133"/>
                  <a:chOff x="2818747" y="1336118"/>
                  <a:chExt cx="665517" cy="1024133"/>
                </a:xfrm>
                <a:solidFill>
                  <a:schemeClr val="accent2"/>
                </a:solidFill>
              </p:grpSpPr>
              <p:sp>
                <p:nvSpPr>
                  <p:cNvPr id="97" name="Flowchart: Alternate Process 96">
                    <a:extLst>
                      <a:ext uri="{FF2B5EF4-FFF2-40B4-BE49-F238E27FC236}">
                        <a16:creationId xmlns:a16="http://schemas.microsoft.com/office/drawing/2014/main" id="{6D02CA08-5C61-47B7-A9C2-A6309EAD510A}"/>
                      </a:ext>
                    </a:extLst>
                  </p:cNvPr>
                  <p:cNvSpPr/>
                  <p:nvPr/>
                </p:nvSpPr>
                <p:spPr>
                  <a:xfrm>
                    <a:off x="2818747" y="1336245"/>
                    <a:ext cx="665517" cy="1024006"/>
                  </a:xfrm>
                  <a:prstGeom prst="flowChartAlternateProcess">
                    <a:avLst/>
                  </a:prstGeom>
                  <a:grpFill/>
                  <a:ln>
                    <a:noFill/>
                  </a:ln>
                  <a:effectLst>
                    <a:outerShdw blurRad="38100" sx="101000" sy="101000" algn="ctr" rotWithShape="0">
                      <a:schemeClr val="tx1">
                        <a:lumMod val="65000"/>
                        <a:lumOff val="35000"/>
                        <a:alpha val="1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00" dirty="0"/>
                  </a:p>
                </p:txBody>
              </p:sp>
              <p:sp>
                <p:nvSpPr>
                  <p:cNvPr id="98" name="TextBox 97">
                    <a:extLst>
                      <a:ext uri="{FF2B5EF4-FFF2-40B4-BE49-F238E27FC236}">
                        <a16:creationId xmlns:a16="http://schemas.microsoft.com/office/drawing/2014/main" id="{961B6A49-9C61-4105-9010-436460802CBD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2844122" y="1336118"/>
                    <a:ext cx="622726" cy="219444"/>
                  </a:xfrm>
                  <a:prstGeom prst="rect">
                    <a:avLst/>
                  </a:prstGeom>
                  <a:noFill/>
                  <a:ln cap="flat">
                    <a:noFill/>
                    <a:round/>
                  </a:ln>
                  <a:effectLst>
                    <a:outerShdw blurRad="12700" dist="12700" dir="5400000" algn="t" rotWithShape="0">
                      <a:schemeClr val="tx1">
                        <a:lumMod val="65000"/>
                        <a:lumOff val="35000"/>
                        <a:alpha val="20000"/>
                      </a:schemeClr>
                    </a:outerShdw>
                  </a:effectLst>
                </p:spPr>
                <p:txBody>
                  <a:bodyPr wrap="square" lIns="18000" tIns="36000" rIns="0" bIns="0" rtlCol="0">
                    <a:spAutoFit/>
                  </a:bodyPr>
                  <a:lstStyle/>
                  <a:p>
                    <a:pPr algn="ctr"/>
                    <a:r>
                      <a:rPr lang="en-AU" sz="1000" b="1" dirty="0">
                        <a:solidFill>
                          <a:schemeClr val="bg1"/>
                        </a:solidFill>
                      </a:rPr>
                      <a:t>Narratives</a:t>
                    </a:r>
                  </a:p>
                </p:txBody>
              </p:sp>
            </p:grpSp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F3E1CB91-21CA-4515-B114-BBDA8BDC5BE9}"/>
                    </a:ext>
                  </a:extLst>
                </p:cNvPr>
                <p:cNvGrpSpPr/>
                <p:nvPr/>
              </p:nvGrpSpPr>
              <p:grpSpPr>
                <a:xfrm>
                  <a:off x="6853661" y="2670337"/>
                  <a:ext cx="1224000" cy="1024133"/>
                  <a:chOff x="2818747" y="1336118"/>
                  <a:chExt cx="665517" cy="1024133"/>
                </a:xfrm>
                <a:solidFill>
                  <a:schemeClr val="accent2"/>
                </a:solidFill>
              </p:grpSpPr>
              <p:sp>
                <p:nvSpPr>
                  <p:cNvPr id="100" name="Flowchart: Alternate Process 99">
                    <a:extLst>
                      <a:ext uri="{FF2B5EF4-FFF2-40B4-BE49-F238E27FC236}">
                        <a16:creationId xmlns:a16="http://schemas.microsoft.com/office/drawing/2014/main" id="{F64D7B02-6DBC-4EF2-9F36-00F4234157DF}"/>
                      </a:ext>
                    </a:extLst>
                  </p:cNvPr>
                  <p:cNvSpPr/>
                  <p:nvPr/>
                </p:nvSpPr>
                <p:spPr>
                  <a:xfrm>
                    <a:off x="2818747" y="1336245"/>
                    <a:ext cx="665517" cy="1024006"/>
                  </a:xfrm>
                  <a:prstGeom prst="flowChartAlternateProcess">
                    <a:avLst/>
                  </a:prstGeom>
                  <a:grpFill/>
                  <a:ln>
                    <a:noFill/>
                  </a:ln>
                  <a:effectLst>
                    <a:outerShdw blurRad="38100" sx="101000" sy="101000" algn="ctr" rotWithShape="0">
                      <a:schemeClr val="tx1">
                        <a:lumMod val="65000"/>
                        <a:lumOff val="35000"/>
                        <a:alpha val="1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00" dirty="0"/>
                  </a:p>
                </p:txBody>
              </p: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3485749D-DA8B-43DD-8E03-5652B25AA228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2844122" y="1336118"/>
                    <a:ext cx="622726" cy="391039"/>
                  </a:xfrm>
                  <a:prstGeom prst="rect">
                    <a:avLst/>
                  </a:prstGeom>
                  <a:noFill/>
                  <a:ln cap="flat">
                    <a:noFill/>
                    <a:round/>
                  </a:ln>
                  <a:effectLst>
                    <a:outerShdw blurRad="12700" dist="12700" dir="5400000" algn="t" rotWithShape="0">
                      <a:schemeClr val="tx1">
                        <a:lumMod val="65000"/>
                        <a:lumOff val="35000"/>
                        <a:alpha val="20000"/>
                      </a:schemeClr>
                    </a:outerShdw>
                  </a:effectLst>
                </p:spPr>
                <p:txBody>
                  <a:bodyPr wrap="square" lIns="18000" tIns="36000" rIns="0" bIns="0" rtlCol="0">
                    <a:spAutoFit/>
                  </a:bodyPr>
                  <a:lstStyle/>
                  <a:p>
                    <a:pPr algn="ctr"/>
                    <a:r>
                      <a:rPr lang="en-AU" sz="1000" b="1" dirty="0">
                        <a:solidFill>
                          <a:schemeClr val="bg1"/>
                        </a:solidFill>
                      </a:rPr>
                      <a:t>Empathy</a:t>
                    </a:r>
                  </a:p>
                  <a:p>
                    <a:pPr>
                      <a:spcBef>
                        <a:spcPts val="200"/>
                      </a:spcBef>
                      <a:buSzPct val="70000"/>
                    </a:pPr>
                    <a:endParaRPr lang="en-AU" sz="800" dirty="0">
                      <a:solidFill>
                        <a:srgbClr val="0A2C25"/>
                      </a:solidFill>
                      <a:latin typeface="Univers Condensed" panose="020B050602020205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p:txBody>
              </p:sp>
            </p:grpSp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4322098F-B07E-43AB-8D7B-76DE8301390C}"/>
                    </a:ext>
                  </a:extLst>
                </p:cNvPr>
                <p:cNvGrpSpPr/>
                <p:nvPr/>
              </p:nvGrpSpPr>
              <p:grpSpPr>
                <a:xfrm>
                  <a:off x="8187006" y="2670337"/>
                  <a:ext cx="1224000" cy="1024133"/>
                  <a:chOff x="2818747" y="1336118"/>
                  <a:chExt cx="665517" cy="1024133"/>
                </a:xfrm>
                <a:solidFill>
                  <a:schemeClr val="accent2"/>
                </a:solidFill>
              </p:grpSpPr>
              <p:sp>
                <p:nvSpPr>
                  <p:cNvPr id="103" name="Flowchart: Alternate Process 102">
                    <a:extLst>
                      <a:ext uri="{FF2B5EF4-FFF2-40B4-BE49-F238E27FC236}">
                        <a16:creationId xmlns:a16="http://schemas.microsoft.com/office/drawing/2014/main" id="{64C1D7C9-F383-4F38-87FF-93DAEFF94700}"/>
                      </a:ext>
                    </a:extLst>
                  </p:cNvPr>
                  <p:cNvSpPr/>
                  <p:nvPr/>
                </p:nvSpPr>
                <p:spPr>
                  <a:xfrm>
                    <a:off x="2818747" y="1336245"/>
                    <a:ext cx="665517" cy="1024006"/>
                  </a:xfrm>
                  <a:prstGeom prst="flowChartAlternateProcess">
                    <a:avLst/>
                  </a:prstGeom>
                  <a:grpFill/>
                  <a:ln>
                    <a:noFill/>
                  </a:ln>
                  <a:effectLst>
                    <a:outerShdw blurRad="38100" sx="101000" sy="101000" algn="ctr" rotWithShape="0">
                      <a:schemeClr val="tx1">
                        <a:lumMod val="65000"/>
                        <a:lumOff val="35000"/>
                        <a:alpha val="1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00" dirty="0"/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A7CD015B-9DA1-445A-91A9-F9AAD83AD883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2844122" y="1336118"/>
                    <a:ext cx="622726" cy="219444"/>
                  </a:xfrm>
                  <a:prstGeom prst="rect">
                    <a:avLst/>
                  </a:prstGeom>
                  <a:noFill/>
                  <a:ln cap="flat">
                    <a:noFill/>
                    <a:round/>
                  </a:ln>
                  <a:effectLst>
                    <a:outerShdw blurRad="12700" dist="12700" dir="5400000" algn="t" rotWithShape="0">
                      <a:schemeClr val="tx1">
                        <a:lumMod val="65000"/>
                        <a:lumOff val="35000"/>
                        <a:alpha val="20000"/>
                      </a:schemeClr>
                    </a:outerShdw>
                  </a:effectLst>
                </p:spPr>
                <p:txBody>
                  <a:bodyPr wrap="square" lIns="18000" tIns="36000" rIns="0" bIns="0" rtlCol="0">
                    <a:spAutoFit/>
                  </a:bodyPr>
                  <a:lstStyle/>
                  <a:p>
                    <a:pPr algn="ctr"/>
                    <a:r>
                      <a:rPr lang="en-AU" sz="1000" b="1" dirty="0">
                        <a:solidFill>
                          <a:schemeClr val="bg1"/>
                        </a:solidFill>
                      </a:rPr>
                      <a:t>Divergence</a:t>
                    </a:r>
                  </a:p>
                </p:txBody>
              </p:sp>
            </p:grpSp>
          </p:grpSp>
        </p:grpSp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7DB99572-81F3-4F60-8F4E-5DE8A5DD5369}"/>
                </a:ext>
              </a:extLst>
            </p:cNvPr>
            <p:cNvGrpSpPr/>
            <p:nvPr/>
          </p:nvGrpSpPr>
          <p:grpSpPr>
            <a:xfrm>
              <a:off x="2083788" y="3404402"/>
              <a:ext cx="226139" cy="1007128"/>
              <a:chOff x="2083261" y="3404403"/>
              <a:chExt cx="230400" cy="1003616"/>
            </a:xfrm>
          </p:grpSpPr>
          <p:sp>
            <p:nvSpPr>
              <p:cNvPr id="290" name="Flowchart: Process 289">
                <a:extLst>
                  <a:ext uri="{FF2B5EF4-FFF2-40B4-BE49-F238E27FC236}">
                    <a16:creationId xmlns:a16="http://schemas.microsoft.com/office/drawing/2014/main" id="{01CA6010-E8FC-416A-86C9-46078920A06E}"/>
                  </a:ext>
                </a:extLst>
              </p:cNvPr>
              <p:cNvSpPr/>
              <p:nvPr/>
            </p:nvSpPr>
            <p:spPr>
              <a:xfrm>
                <a:off x="2083261" y="3404403"/>
                <a:ext cx="230400" cy="986400"/>
              </a:xfrm>
              <a:prstGeom prst="flowChartProces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0" name="TextBox 309">
                <a:extLst>
                  <a:ext uri="{FF2B5EF4-FFF2-40B4-BE49-F238E27FC236}">
                    <a16:creationId xmlns:a16="http://schemas.microsoft.com/office/drawing/2014/main" id="{75334E95-5533-490D-B6FD-5762B3E825B0}"/>
                  </a:ext>
                </a:extLst>
              </p:cNvPr>
              <p:cNvSpPr txBox="1"/>
              <p:nvPr/>
            </p:nvSpPr>
            <p:spPr>
              <a:xfrm rot="16200000" flipH="1">
                <a:off x="1697802" y="3849993"/>
                <a:ext cx="1000799" cy="115253"/>
              </a:xfrm>
              <a:prstGeom prst="rect">
                <a:avLst/>
              </a:prstGeom>
              <a:noFill/>
              <a:ln cap="flat">
                <a:noFill/>
                <a:round/>
              </a:ln>
              <a:effectLst>
                <a:outerShdw blurRad="12700" dist="12700" dir="5400000" algn="t" rotWithShape="0">
                  <a:schemeClr val="tx1">
                    <a:lumMod val="65000"/>
                    <a:lumOff val="35000"/>
                    <a:alpha val="20000"/>
                  </a:scheme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AU" sz="950" spc="-40" dirty="0">
                    <a:solidFill>
                      <a:schemeClr val="bg1"/>
                    </a:solidFill>
                    <a:latin typeface="DM Sans Medium" pitchFamily="2" charset="0"/>
                  </a:rPr>
                  <a:t>CRITERIA</a:t>
                </a:r>
              </a:p>
            </p:txBody>
          </p:sp>
        </p:grpSp>
        <p:grpSp>
          <p:nvGrpSpPr>
            <p:cNvPr id="370" name="Group 369">
              <a:extLst>
                <a:ext uri="{FF2B5EF4-FFF2-40B4-BE49-F238E27FC236}">
                  <a16:creationId xmlns:a16="http://schemas.microsoft.com/office/drawing/2014/main" id="{0D53120E-895D-49B4-995E-C74876F86724}"/>
                </a:ext>
              </a:extLst>
            </p:cNvPr>
            <p:cNvGrpSpPr/>
            <p:nvPr/>
          </p:nvGrpSpPr>
          <p:grpSpPr>
            <a:xfrm>
              <a:off x="2076543" y="5561984"/>
              <a:ext cx="4512973" cy="993603"/>
              <a:chOff x="2076016" y="5561984"/>
              <a:chExt cx="4512973" cy="993603"/>
            </a:xfrm>
          </p:grpSpPr>
          <p:grpSp>
            <p:nvGrpSpPr>
              <p:cNvPr id="355" name="Group 354">
                <a:extLst>
                  <a:ext uri="{FF2B5EF4-FFF2-40B4-BE49-F238E27FC236}">
                    <a16:creationId xmlns:a16="http://schemas.microsoft.com/office/drawing/2014/main" id="{FF4A7702-0ED9-47C8-8A5B-FCEB22F5A085}"/>
                  </a:ext>
                </a:extLst>
              </p:cNvPr>
              <p:cNvGrpSpPr/>
              <p:nvPr/>
            </p:nvGrpSpPr>
            <p:grpSpPr>
              <a:xfrm>
                <a:off x="2302628" y="5561985"/>
                <a:ext cx="4286361" cy="993602"/>
                <a:chOff x="2302574" y="5561986"/>
                <a:chExt cx="4286361" cy="993602"/>
              </a:xfrm>
            </p:grpSpPr>
            <p:sp>
              <p:nvSpPr>
                <p:cNvPr id="356" name="Flowchart: Process 355">
                  <a:extLst>
                    <a:ext uri="{FF2B5EF4-FFF2-40B4-BE49-F238E27FC236}">
                      <a16:creationId xmlns:a16="http://schemas.microsoft.com/office/drawing/2014/main" id="{F6AFC9C7-F659-47EC-A8B9-DD7907EEA647}"/>
                    </a:ext>
                  </a:extLst>
                </p:cNvPr>
                <p:cNvSpPr/>
                <p:nvPr/>
              </p:nvSpPr>
              <p:spPr>
                <a:xfrm>
                  <a:off x="2302574" y="5561986"/>
                  <a:ext cx="4286361" cy="993602"/>
                </a:xfrm>
                <a:prstGeom prst="flowChartProcess">
                  <a:avLst/>
                </a:prstGeom>
                <a:solidFill>
                  <a:srgbClr val="0070C0">
                    <a:alpha val="4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57" name="Group 356">
                  <a:extLst>
                    <a:ext uri="{FF2B5EF4-FFF2-40B4-BE49-F238E27FC236}">
                      <a16:creationId xmlns:a16="http://schemas.microsoft.com/office/drawing/2014/main" id="{6A2DE9D2-142D-485E-ADDC-996A1F228C7D}"/>
                    </a:ext>
                  </a:extLst>
                </p:cNvPr>
                <p:cNvGrpSpPr/>
                <p:nvPr/>
              </p:nvGrpSpPr>
              <p:grpSpPr>
                <a:xfrm>
                  <a:off x="2389039" y="5613573"/>
                  <a:ext cx="4117218" cy="887840"/>
                  <a:chOff x="2851371" y="5341675"/>
                  <a:chExt cx="3892944" cy="1024133"/>
                </a:xfrm>
              </p:grpSpPr>
              <p:grpSp>
                <p:nvGrpSpPr>
                  <p:cNvPr id="358" name="Group 357">
                    <a:extLst>
                      <a:ext uri="{FF2B5EF4-FFF2-40B4-BE49-F238E27FC236}">
                        <a16:creationId xmlns:a16="http://schemas.microsoft.com/office/drawing/2014/main" id="{788A3C94-5418-4157-AF57-17D7FEA28B3F}"/>
                      </a:ext>
                    </a:extLst>
                  </p:cNvPr>
                  <p:cNvGrpSpPr/>
                  <p:nvPr/>
                </p:nvGrpSpPr>
                <p:grpSpPr>
                  <a:xfrm>
                    <a:off x="2851371" y="5341675"/>
                    <a:ext cx="1224000" cy="1024133"/>
                    <a:chOff x="2818328" y="1336118"/>
                    <a:chExt cx="665517" cy="1024133"/>
                  </a:xfrm>
                  <a:solidFill>
                    <a:srgbClr val="0070C0"/>
                  </a:solidFill>
                </p:grpSpPr>
                <p:sp>
                  <p:nvSpPr>
                    <p:cNvPr id="365" name="Flowchart: Alternate Process 364">
                      <a:extLst>
                        <a:ext uri="{FF2B5EF4-FFF2-40B4-BE49-F238E27FC236}">
                          <a16:creationId xmlns:a16="http://schemas.microsoft.com/office/drawing/2014/main" id="{935943D1-868E-4D5F-9E6B-FF27BCEB6F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18328" y="1336245"/>
                      <a:ext cx="665517" cy="1024006"/>
                    </a:xfrm>
                    <a:prstGeom prst="flowChartAlternateProcess">
                      <a:avLst/>
                    </a:prstGeom>
                    <a:grpFill/>
                    <a:ln>
                      <a:noFill/>
                    </a:ln>
                    <a:effectLst>
                      <a:outerShdw blurRad="38100" sx="101000" sy="101000" algn="ctr" rotWithShape="0">
                        <a:schemeClr val="tx1">
                          <a:lumMod val="65000"/>
                          <a:lumOff val="35000"/>
                          <a:alpha val="1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000" dirty="0"/>
                    </a:p>
                  </p:txBody>
                </p:sp>
                <p:sp>
                  <p:nvSpPr>
                    <p:cNvPr id="366" name="TextBox 365">
                      <a:extLst>
                        <a:ext uri="{FF2B5EF4-FFF2-40B4-BE49-F238E27FC236}">
                          <a16:creationId xmlns:a16="http://schemas.microsoft.com/office/drawing/2014/main" id="{0D95EFDA-AC39-45CB-A95A-A3432479085C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2844122" y="1336118"/>
                      <a:ext cx="622726" cy="219444"/>
                    </a:xfrm>
                    <a:prstGeom prst="rect">
                      <a:avLst/>
                    </a:prstGeom>
                    <a:noFill/>
                    <a:ln cap="flat">
                      <a:noFill/>
                      <a:round/>
                    </a:ln>
                    <a:effectLst>
                      <a:outerShdw blurRad="12700" dist="12700" dir="5400000" algn="t" rotWithShape="0">
                        <a:schemeClr val="tx1">
                          <a:lumMod val="65000"/>
                          <a:lumOff val="35000"/>
                          <a:alpha val="20000"/>
                        </a:schemeClr>
                      </a:outerShdw>
                    </a:effectLst>
                  </p:spPr>
                  <p:txBody>
                    <a:bodyPr wrap="square" lIns="18000" tIns="36000" rIns="0" bIns="0" rtlCol="0">
                      <a:spAutoFit/>
                    </a:bodyPr>
                    <a:lstStyle/>
                    <a:p>
                      <a:pPr algn="ctr"/>
                      <a:r>
                        <a:rPr lang="en-AU" sz="1000" b="1" dirty="0">
                          <a:solidFill>
                            <a:schemeClr val="bg1"/>
                          </a:solidFill>
                        </a:rPr>
                        <a:t>Engagement</a:t>
                      </a:r>
                    </a:p>
                  </p:txBody>
                </p:sp>
              </p:grpSp>
              <p:grpSp>
                <p:nvGrpSpPr>
                  <p:cNvPr id="359" name="Group 358">
                    <a:extLst>
                      <a:ext uri="{FF2B5EF4-FFF2-40B4-BE49-F238E27FC236}">
                        <a16:creationId xmlns:a16="http://schemas.microsoft.com/office/drawing/2014/main" id="{83D121D5-46E9-43E4-80F7-3BE5E9BE854A}"/>
                      </a:ext>
                    </a:extLst>
                  </p:cNvPr>
                  <p:cNvGrpSpPr/>
                  <p:nvPr/>
                </p:nvGrpSpPr>
                <p:grpSpPr>
                  <a:xfrm>
                    <a:off x="4185488" y="5341675"/>
                    <a:ext cx="1225481" cy="1024133"/>
                    <a:chOff x="2818747" y="1336118"/>
                    <a:chExt cx="665517" cy="1024133"/>
                  </a:xfrm>
                  <a:solidFill>
                    <a:srgbClr val="0070C0"/>
                  </a:solidFill>
                </p:grpSpPr>
                <p:sp>
                  <p:nvSpPr>
                    <p:cNvPr id="363" name="Flowchart: Alternate Process 362">
                      <a:extLst>
                        <a:ext uri="{FF2B5EF4-FFF2-40B4-BE49-F238E27FC236}">
                          <a16:creationId xmlns:a16="http://schemas.microsoft.com/office/drawing/2014/main" id="{4518B171-E011-4E8B-B013-AEC255424E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18747" y="1336245"/>
                      <a:ext cx="665517" cy="1024006"/>
                    </a:xfrm>
                    <a:prstGeom prst="flowChartAlternateProcess">
                      <a:avLst/>
                    </a:prstGeom>
                    <a:grpFill/>
                    <a:ln>
                      <a:noFill/>
                    </a:ln>
                    <a:effectLst>
                      <a:outerShdw blurRad="38100" sx="101000" sy="101000" algn="ctr" rotWithShape="0">
                        <a:schemeClr val="tx1">
                          <a:lumMod val="65000"/>
                          <a:lumOff val="35000"/>
                          <a:alpha val="1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000" dirty="0"/>
                    </a:p>
                  </p:txBody>
                </p:sp>
                <p:sp>
                  <p:nvSpPr>
                    <p:cNvPr id="364" name="TextBox 363">
                      <a:extLst>
                        <a:ext uri="{FF2B5EF4-FFF2-40B4-BE49-F238E27FC236}">
                          <a16:creationId xmlns:a16="http://schemas.microsoft.com/office/drawing/2014/main" id="{CBFB448D-A0AE-45C4-93BF-3696B2594391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2844122" y="1336118"/>
                      <a:ext cx="622726" cy="219444"/>
                    </a:xfrm>
                    <a:prstGeom prst="rect">
                      <a:avLst/>
                    </a:prstGeom>
                    <a:noFill/>
                    <a:ln cap="flat">
                      <a:noFill/>
                      <a:round/>
                    </a:ln>
                    <a:effectLst>
                      <a:outerShdw blurRad="12700" dist="12700" dir="5400000" algn="t" rotWithShape="0">
                        <a:schemeClr val="tx1">
                          <a:lumMod val="65000"/>
                          <a:lumOff val="35000"/>
                          <a:alpha val="20000"/>
                        </a:schemeClr>
                      </a:outerShdw>
                    </a:effectLst>
                  </p:spPr>
                  <p:txBody>
                    <a:bodyPr wrap="square" lIns="18000" tIns="36000" rIns="0" bIns="0" rtlCol="0">
                      <a:spAutoFit/>
                    </a:bodyPr>
                    <a:lstStyle/>
                    <a:p>
                      <a:pPr algn="ctr"/>
                      <a:r>
                        <a:rPr lang="en-AU" sz="1000" b="1" dirty="0">
                          <a:solidFill>
                            <a:schemeClr val="bg1"/>
                          </a:solidFill>
                        </a:rPr>
                        <a:t>Representation</a:t>
                      </a:r>
                    </a:p>
                  </p:txBody>
                </p:sp>
              </p:grpSp>
              <p:grpSp>
                <p:nvGrpSpPr>
                  <p:cNvPr id="360" name="Group 359">
                    <a:extLst>
                      <a:ext uri="{FF2B5EF4-FFF2-40B4-BE49-F238E27FC236}">
                        <a16:creationId xmlns:a16="http://schemas.microsoft.com/office/drawing/2014/main" id="{F412718B-C792-41E9-B9D3-F080CE44A162}"/>
                      </a:ext>
                    </a:extLst>
                  </p:cNvPr>
                  <p:cNvGrpSpPr/>
                  <p:nvPr/>
                </p:nvGrpSpPr>
                <p:grpSpPr>
                  <a:xfrm>
                    <a:off x="5520315" y="5341675"/>
                    <a:ext cx="1224000" cy="1024133"/>
                    <a:chOff x="2818747" y="1336118"/>
                    <a:chExt cx="665517" cy="1024133"/>
                  </a:xfrm>
                  <a:solidFill>
                    <a:srgbClr val="0070C0"/>
                  </a:solidFill>
                </p:grpSpPr>
                <p:sp>
                  <p:nvSpPr>
                    <p:cNvPr id="361" name="Flowchart: Alternate Process 360">
                      <a:extLst>
                        <a:ext uri="{FF2B5EF4-FFF2-40B4-BE49-F238E27FC236}">
                          <a16:creationId xmlns:a16="http://schemas.microsoft.com/office/drawing/2014/main" id="{57C6162C-F4E7-466B-91F5-57AAA6989B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18747" y="1336245"/>
                      <a:ext cx="665517" cy="1024006"/>
                    </a:xfrm>
                    <a:prstGeom prst="flowChartAlternateProcess">
                      <a:avLst/>
                    </a:prstGeom>
                    <a:grpFill/>
                    <a:ln>
                      <a:noFill/>
                    </a:ln>
                    <a:effectLst>
                      <a:outerShdw blurRad="38100" sx="101000" sy="101000" algn="ctr" rotWithShape="0">
                        <a:schemeClr val="tx1">
                          <a:lumMod val="65000"/>
                          <a:lumOff val="35000"/>
                          <a:alpha val="1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000" dirty="0"/>
                    </a:p>
                  </p:txBody>
                </p:sp>
                <p:sp>
                  <p:nvSpPr>
                    <p:cNvPr id="362" name="TextBox 361">
                      <a:extLst>
                        <a:ext uri="{FF2B5EF4-FFF2-40B4-BE49-F238E27FC236}">
                          <a16:creationId xmlns:a16="http://schemas.microsoft.com/office/drawing/2014/main" id="{89B906BD-5398-4E4C-8ED3-76C2BE56DF11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2844122" y="1336118"/>
                      <a:ext cx="622726" cy="219444"/>
                    </a:xfrm>
                    <a:prstGeom prst="rect">
                      <a:avLst/>
                    </a:prstGeom>
                    <a:noFill/>
                    <a:ln cap="flat">
                      <a:noFill/>
                      <a:round/>
                    </a:ln>
                    <a:effectLst>
                      <a:outerShdw blurRad="12700" dist="12700" dir="5400000" algn="t" rotWithShape="0">
                        <a:schemeClr val="tx1">
                          <a:lumMod val="65000"/>
                          <a:lumOff val="35000"/>
                          <a:alpha val="20000"/>
                        </a:schemeClr>
                      </a:outerShdw>
                    </a:effectLst>
                  </p:spPr>
                  <p:txBody>
                    <a:bodyPr wrap="square" lIns="18000" tIns="36000" rIns="0" bIns="0" rtlCol="0">
                      <a:spAutoFit/>
                    </a:bodyPr>
                    <a:lstStyle/>
                    <a:p>
                      <a:pPr algn="ctr"/>
                      <a:r>
                        <a:rPr lang="en-AU" sz="1000" b="1" dirty="0">
                          <a:solidFill>
                            <a:schemeClr val="bg1"/>
                          </a:solidFill>
                        </a:rPr>
                        <a:t>Action &amp; Expression</a:t>
                      </a:r>
                    </a:p>
                  </p:txBody>
                </p:sp>
              </p:grpSp>
            </p:grpSp>
          </p:grpSp>
          <p:grpSp>
            <p:nvGrpSpPr>
              <p:cNvPr id="367" name="Group 366">
                <a:extLst>
                  <a:ext uri="{FF2B5EF4-FFF2-40B4-BE49-F238E27FC236}">
                    <a16:creationId xmlns:a16="http://schemas.microsoft.com/office/drawing/2014/main" id="{0716187A-379F-4392-B815-A23F57DD7E7E}"/>
                  </a:ext>
                </a:extLst>
              </p:cNvPr>
              <p:cNvGrpSpPr/>
              <p:nvPr/>
            </p:nvGrpSpPr>
            <p:grpSpPr>
              <a:xfrm>
                <a:off x="2076016" y="5561984"/>
                <a:ext cx="230400" cy="991026"/>
                <a:chOff x="2077505" y="5559617"/>
                <a:chExt cx="230400" cy="997199"/>
              </a:xfrm>
            </p:grpSpPr>
            <p:sp>
              <p:nvSpPr>
                <p:cNvPr id="368" name="Flowchart: Process 367">
                  <a:extLst>
                    <a:ext uri="{FF2B5EF4-FFF2-40B4-BE49-F238E27FC236}">
                      <a16:creationId xmlns:a16="http://schemas.microsoft.com/office/drawing/2014/main" id="{6CDA0347-B2C7-4075-BEE9-B152ECAF74CD}"/>
                    </a:ext>
                  </a:extLst>
                </p:cNvPr>
                <p:cNvSpPr/>
                <p:nvPr/>
              </p:nvSpPr>
              <p:spPr>
                <a:xfrm>
                  <a:off x="2077505" y="5559618"/>
                  <a:ext cx="230400" cy="997198"/>
                </a:xfrm>
                <a:prstGeom prst="flowChartProcess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9" name="TextBox 368">
                  <a:extLst>
                    <a:ext uri="{FF2B5EF4-FFF2-40B4-BE49-F238E27FC236}">
                      <a16:creationId xmlns:a16="http://schemas.microsoft.com/office/drawing/2014/main" id="{715044CF-C9DE-4487-A0A0-F9639B6BF77E}"/>
                    </a:ext>
                  </a:extLst>
                </p:cNvPr>
                <p:cNvSpPr txBox="1"/>
                <p:nvPr/>
              </p:nvSpPr>
              <p:spPr>
                <a:xfrm rot="16200000" flipH="1">
                  <a:off x="1689872" y="6003274"/>
                  <a:ext cx="997199" cy="109886"/>
                </a:xfrm>
                <a:prstGeom prst="rect">
                  <a:avLst/>
                </a:prstGeom>
                <a:noFill/>
                <a:ln cap="flat">
                  <a:noFill/>
                  <a:round/>
                </a:ln>
                <a:effectLst>
                  <a:outerShdw blurRad="12700" dist="12700" dir="5400000" algn="t" rotWithShape="0">
                    <a:schemeClr val="tx1">
                      <a:lumMod val="65000"/>
                      <a:lumOff val="35000"/>
                      <a:alpha val="20000"/>
                    </a:schemeClr>
                  </a:outerShdw>
                </a:effectLst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AU" sz="950" spc="-40" dirty="0">
                      <a:solidFill>
                        <a:schemeClr val="bg1"/>
                      </a:solidFill>
                      <a:latin typeface="DM Sans Medium" pitchFamily="2" charset="0"/>
                    </a:rPr>
                    <a:t>CRITERIA</a:t>
                  </a:r>
                </a:p>
              </p:txBody>
            </p:sp>
          </p:grpSp>
        </p:grpSp>
      </p:grpSp>
      <p:cxnSp>
        <p:nvCxnSpPr>
          <p:cNvPr id="376" name="Straight Connector 375">
            <a:extLst>
              <a:ext uri="{FF2B5EF4-FFF2-40B4-BE49-F238E27FC236}">
                <a16:creationId xmlns:a16="http://schemas.microsoft.com/office/drawing/2014/main" id="{C69EB229-9408-48D2-9B87-0AB87AA60089}"/>
              </a:ext>
            </a:extLst>
          </p:cNvPr>
          <p:cNvCxnSpPr>
            <a:cxnSpLocks/>
          </p:cNvCxnSpPr>
          <p:nvPr/>
        </p:nvCxnSpPr>
        <p:spPr>
          <a:xfrm>
            <a:off x="208835" y="481661"/>
            <a:ext cx="9422307" cy="0"/>
          </a:xfrm>
          <a:prstGeom prst="line">
            <a:avLst/>
          </a:prstGeom>
          <a:ln>
            <a:solidFill>
              <a:srgbClr val="0A2C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7" name="TextBox 376">
            <a:extLst>
              <a:ext uri="{FF2B5EF4-FFF2-40B4-BE49-F238E27FC236}">
                <a16:creationId xmlns:a16="http://schemas.microsoft.com/office/drawing/2014/main" id="{4251FEE1-E339-409D-A2DD-6809AD921764}"/>
              </a:ext>
            </a:extLst>
          </p:cNvPr>
          <p:cNvSpPr txBox="1"/>
          <p:nvPr/>
        </p:nvSpPr>
        <p:spPr>
          <a:xfrm>
            <a:off x="137128" y="501638"/>
            <a:ext cx="9622822" cy="16850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AU" sz="1050" b="1" dirty="0">
                <a:solidFill>
                  <a:srgbClr val="0A2C25"/>
                </a:solidFill>
                <a:latin typeface="DM Sans" pitchFamily="2" charset="0"/>
              </a:rPr>
              <a:t>OER to evaluate: [ADD YOUR OER EVALUATION NEED HERE] </a:t>
            </a:r>
          </a:p>
          <a:p>
            <a:pPr marL="252000" indent="-180000">
              <a:buFont typeface="+mj-lt"/>
              <a:buAutoNum type="arabicPeriod"/>
            </a:pPr>
            <a:r>
              <a:rPr lang="en-AU" sz="1050" dirty="0">
                <a:solidFill>
                  <a:srgbClr val="0A2C25"/>
                </a:solidFill>
                <a:latin typeface="DM Sans" pitchFamily="2" charset="0"/>
              </a:rPr>
              <a:t>One criterion at a time, explore each Dimension of the Rubric, reviewing the explanations and examples EmpoweredOER provides. </a:t>
            </a:r>
          </a:p>
          <a:p>
            <a:pPr marL="252000" indent="-180000">
              <a:buFont typeface="+mj-lt"/>
              <a:buAutoNum type="arabicPeriod"/>
            </a:pPr>
            <a:r>
              <a:rPr lang="en-AU" sz="1050" dirty="0">
                <a:solidFill>
                  <a:srgbClr val="0A2C25"/>
                </a:solidFill>
                <a:latin typeface="DM Sans" pitchFamily="2" charset="0"/>
              </a:rPr>
              <a:t>Note down any </a:t>
            </a:r>
            <a:r>
              <a:rPr lang="en-AU" sz="1050" i="1" dirty="0">
                <a:solidFill>
                  <a:srgbClr val="0A2C25"/>
                </a:solidFill>
                <a:latin typeface="DM Sans" pitchFamily="2" charset="0"/>
              </a:rPr>
              <a:t>concrete examples </a:t>
            </a:r>
            <a:r>
              <a:rPr lang="en-AU" sz="1050" dirty="0">
                <a:solidFill>
                  <a:srgbClr val="0A2C25"/>
                </a:solidFill>
                <a:latin typeface="DM Sans" pitchFamily="2" charset="0"/>
              </a:rPr>
              <a:t>of where the book demonstrates each criterion. </a:t>
            </a:r>
          </a:p>
          <a:p>
            <a:pPr marL="252000" indent="-180000">
              <a:buFont typeface="+mj-lt"/>
              <a:buAutoNum type="arabicPeriod"/>
            </a:pPr>
            <a:r>
              <a:rPr lang="en-AU" sz="1050" dirty="0">
                <a:solidFill>
                  <a:srgbClr val="0A2C25"/>
                </a:solidFill>
                <a:latin typeface="DM Sans" pitchFamily="2" charset="0"/>
              </a:rPr>
              <a:t>Also note where you are </a:t>
            </a:r>
            <a:r>
              <a:rPr lang="en-AU" sz="1050" i="1" dirty="0">
                <a:solidFill>
                  <a:srgbClr val="0A2C25"/>
                </a:solidFill>
                <a:latin typeface="DM Sans" pitchFamily="2" charset="0"/>
              </a:rPr>
              <a:t>unable</a:t>
            </a:r>
            <a:r>
              <a:rPr lang="en-AU" sz="1050" dirty="0">
                <a:solidFill>
                  <a:srgbClr val="0A2C25"/>
                </a:solidFill>
                <a:latin typeface="DM Sans" pitchFamily="2" charset="0"/>
              </a:rPr>
              <a:t> to identify any evidence. </a:t>
            </a:r>
          </a:p>
          <a:p>
            <a:pPr marL="252000" indent="-180000">
              <a:buFont typeface="+mj-lt"/>
              <a:buAutoNum type="arabicPeriod"/>
            </a:pPr>
            <a:r>
              <a:rPr lang="en-AU" sz="1050" dirty="0">
                <a:solidFill>
                  <a:srgbClr val="0A2C25"/>
                </a:solidFill>
                <a:latin typeface="DM Sans" pitchFamily="2" charset="0"/>
              </a:rPr>
              <a:t>This methodical approach reveals the gaps, giving you a list of areas to improve. You’ll also notice the Dimensions in which a resource performs well.</a:t>
            </a:r>
          </a:p>
          <a:p>
            <a:pPr marL="252000" indent="-180000">
              <a:buFont typeface="+mj-lt"/>
              <a:buAutoNum type="arabicPeriod"/>
            </a:pPr>
            <a:r>
              <a:rPr lang="en-AU" sz="1050" dirty="0">
                <a:solidFill>
                  <a:srgbClr val="0A2C25"/>
                </a:solidFill>
                <a:latin typeface="DM Sans" pitchFamily="2" charset="0"/>
              </a:rPr>
              <a:t>If you are creating or adapting the resource, you can use EmpoweredOER to discover ways to strengthen weaker areas.</a:t>
            </a:r>
          </a:p>
          <a:p>
            <a:endParaRPr lang="en-AU" sz="1000" b="1" dirty="0">
              <a:solidFill>
                <a:srgbClr val="0A2C25"/>
              </a:solidFill>
              <a:latin typeface="DM Sans" pitchFamily="2" charset="0"/>
            </a:endParaRPr>
          </a:p>
          <a:p>
            <a:r>
              <a:rPr lang="en-AU" sz="1050" b="1" dirty="0">
                <a:solidFill>
                  <a:srgbClr val="0A2C25"/>
                </a:solidFill>
                <a:latin typeface="DM Sans" pitchFamily="2" charset="0"/>
              </a:rPr>
              <a:t>Remember:</a:t>
            </a:r>
          </a:p>
          <a:p>
            <a:pPr marL="180000" indent="-108000">
              <a:buFont typeface="Arial" panose="020B0604020202020204" pitchFamily="34" charset="0"/>
              <a:buChar char="•"/>
            </a:pPr>
            <a:r>
              <a:rPr lang="en-AU" sz="1050" dirty="0">
                <a:solidFill>
                  <a:srgbClr val="0A2C25"/>
                </a:solidFill>
                <a:latin typeface="DM Sans" pitchFamily="2" charset="0"/>
              </a:rPr>
              <a:t>A resource doesn’t have to perfectly address every criterion – it can still be valuable if it demonstrates some Dimensions of equity to a high standard.</a:t>
            </a:r>
          </a:p>
          <a:p>
            <a:pPr marL="180000" indent="-108000">
              <a:buFont typeface="Arial" panose="020B0604020202020204" pitchFamily="34" charset="0"/>
              <a:buChar char="•"/>
            </a:pPr>
            <a:r>
              <a:rPr lang="en-AU" sz="1050" dirty="0">
                <a:solidFill>
                  <a:srgbClr val="0A2C25"/>
                </a:solidFill>
                <a:latin typeface="DM Sans" pitchFamily="2" charset="0"/>
              </a:rPr>
              <a:t>Use this evaluation as a guide to get an overall sense of a resource, rather than a simple checklist. </a:t>
            </a:r>
            <a:endParaRPr lang="en-US" sz="1050" dirty="0">
              <a:solidFill>
                <a:srgbClr val="0A2C25"/>
              </a:solidFill>
              <a:latin typeface="DM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129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363</TotalTime>
  <Words>263</Words>
  <Application>Microsoft Office PowerPoint</Application>
  <PresentationFormat>A4 Paper (210x297 mm)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DM Sans</vt:lpstr>
      <vt:lpstr>DM Sans Medium</vt:lpstr>
      <vt:lpstr>Univers Condensed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Ashleigh Barber</dc:creator>
  <cp:lastModifiedBy>Ash Barber</cp:lastModifiedBy>
  <cp:revision>1</cp:revision>
  <dcterms:created xsi:type="dcterms:W3CDTF">2023-03-10T10:19:29Z</dcterms:created>
  <dcterms:modified xsi:type="dcterms:W3CDTF">2023-09-03T14:23:15Z</dcterms:modified>
</cp:coreProperties>
</file>